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64" r:id="rId4"/>
    <p:sldId id="270" r:id="rId5"/>
    <p:sldId id="271" r:id="rId6"/>
    <p:sldId id="298" r:id="rId7"/>
    <p:sldId id="299" r:id="rId8"/>
    <p:sldId id="300" r:id="rId9"/>
    <p:sldId id="301" r:id="rId10"/>
    <p:sldId id="302" r:id="rId11"/>
    <p:sldId id="272" r:id="rId12"/>
    <p:sldId id="289" r:id="rId13"/>
    <p:sldId id="292" r:id="rId14"/>
    <p:sldId id="278" r:id="rId15"/>
    <p:sldId id="279" r:id="rId16"/>
    <p:sldId id="280" r:id="rId17"/>
    <p:sldId id="281" r:id="rId18"/>
    <p:sldId id="282" r:id="rId19"/>
    <p:sldId id="284" r:id="rId20"/>
    <p:sldId id="285" r:id="rId21"/>
    <p:sldId id="286" r:id="rId22"/>
    <p:sldId id="290" r:id="rId23"/>
    <p:sldId id="291" r:id="rId24"/>
    <p:sldId id="265" r:id="rId25"/>
    <p:sldId id="266" r:id="rId26"/>
    <p:sldId id="268" r:id="rId27"/>
    <p:sldId id="267" r:id="rId28"/>
    <p:sldId id="269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6" autoAdjust="0"/>
    <p:restoredTop sz="90984" autoAdjust="0"/>
  </p:normalViewPr>
  <p:slideViewPr>
    <p:cSldViewPr snapToGrid="0">
      <p:cViewPr varScale="1">
        <p:scale>
          <a:sx n="104" d="100"/>
          <a:sy n="104" d="100"/>
        </p:scale>
        <p:origin x="5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B7AE-B622-4947-8A6E-6C570FCD9B19}" type="datetimeFigureOut">
              <a:rPr lang="es-CO" smtClean="0"/>
              <a:t>6/01/2021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9736-42ED-467D-B73B-DF6CDF043BDC}" type="slidenum">
              <a:rPr lang="es-CO" smtClean="0"/>
              <a:t>‹Nº›</a:t>
            </a:fld>
            <a:endParaRPr lang="es-CO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426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B7AE-B622-4947-8A6E-6C570FCD9B19}" type="datetimeFigureOut">
              <a:rPr lang="es-CO" smtClean="0"/>
              <a:t>6/01/2021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9736-42ED-467D-B73B-DF6CDF043B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848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B7AE-B622-4947-8A6E-6C570FCD9B19}" type="datetimeFigureOut">
              <a:rPr lang="es-CO" smtClean="0"/>
              <a:t>6/01/2021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9736-42ED-467D-B73B-DF6CDF043B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3303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B7AE-B622-4947-8A6E-6C570FCD9B19}" type="datetimeFigureOut">
              <a:rPr lang="es-CO" smtClean="0"/>
              <a:t>6/01/2021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9736-42ED-467D-B73B-DF6CDF043BDC}" type="slidenum">
              <a:rPr lang="es-CO" smtClean="0"/>
              <a:t>‹Nº›</a:t>
            </a:fld>
            <a:endParaRPr lang="es-CO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7000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B7AE-B622-4947-8A6E-6C570FCD9B19}" type="datetimeFigureOut">
              <a:rPr lang="es-CO" smtClean="0"/>
              <a:t>6/01/2021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9736-42ED-467D-B73B-DF6CDF043B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1416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B7AE-B622-4947-8A6E-6C570FCD9B19}" type="datetimeFigureOut">
              <a:rPr lang="es-CO" smtClean="0"/>
              <a:t>6/01/2021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9736-42ED-467D-B73B-DF6CDF043BDC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8293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B7AE-B622-4947-8A6E-6C570FCD9B19}" type="datetimeFigureOut">
              <a:rPr lang="es-CO" smtClean="0"/>
              <a:t>6/01/2021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9736-42ED-467D-B73B-DF6CDF043B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7735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B7AE-B622-4947-8A6E-6C570FCD9B19}" type="datetimeFigureOut">
              <a:rPr lang="es-CO" smtClean="0"/>
              <a:t>6/01/2021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9736-42ED-467D-B73B-DF6CDF043B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656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B7AE-B622-4947-8A6E-6C570FCD9B19}" type="datetimeFigureOut">
              <a:rPr lang="es-CO" smtClean="0"/>
              <a:t>6/01/2021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9736-42ED-467D-B73B-DF6CDF043B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9323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B7AE-B622-4947-8A6E-6C570FCD9B19}" type="datetimeFigureOut">
              <a:rPr lang="es-CO" smtClean="0"/>
              <a:t>6/01/2021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9736-42ED-467D-B73B-DF6CDF043B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9728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B7AE-B622-4947-8A6E-6C570FCD9B19}" type="datetimeFigureOut">
              <a:rPr lang="es-CO" smtClean="0"/>
              <a:t>6/01/2021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9736-42ED-467D-B73B-DF6CDF043B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1937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B7AE-B622-4947-8A6E-6C570FCD9B19}" type="datetimeFigureOut">
              <a:rPr lang="es-CO" smtClean="0"/>
              <a:t>6/01/2021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9736-42ED-467D-B73B-DF6CDF043B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34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B7AE-B622-4947-8A6E-6C570FCD9B19}" type="datetimeFigureOut">
              <a:rPr lang="es-CO" smtClean="0"/>
              <a:t>6/01/2021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9736-42ED-467D-B73B-DF6CDF043B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570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B7AE-B622-4947-8A6E-6C570FCD9B19}" type="datetimeFigureOut">
              <a:rPr lang="es-CO" smtClean="0"/>
              <a:t>6/01/2021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9736-42ED-467D-B73B-DF6CDF043B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0331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B7AE-B622-4947-8A6E-6C570FCD9B19}" type="datetimeFigureOut">
              <a:rPr lang="es-CO" smtClean="0"/>
              <a:t>6/01/2021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9736-42ED-467D-B73B-DF6CDF043B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977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B7AE-B622-4947-8A6E-6C570FCD9B19}" type="datetimeFigureOut">
              <a:rPr lang="es-CO" smtClean="0"/>
              <a:t>6/01/2021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9736-42ED-467D-B73B-DF6CDF043B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5749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B7AE-B622-4947-8A6E-6C570FCD9B19}" type="datetimeFigureOut">
              <a:rPr lang="es-CO" smtClean="0"/>
              <a:t>6/01/2021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9736-42ED-467D-B73B-DF6CDF043B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022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7B9B7AE-B622-4947-8A6E-6C570FCD9B19}" type="datetimeFigureOut">
              <a:rPr lang="es-CO" smtClean="0"/>
              <a:t>6/01/2021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2D89736-42ED-467D-B73B-DF6CDF043B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00987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F313F2-2C18-473B-9892-8F6E1F837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1231193"/>
            <a:ext cx="8001000" cy="1237673"/>
          </a:xfrm>
        </p:spPr>
        <p:txBody>
          <a:bodyPr/>
          <a:lstStyle/>
          <a:p>
            <a:r>
              <a:rPr lang="es-CO" dirty="0"/>
              <a:t>AULAS VIRTUALES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F18A53B-A0B8-4E67-8587-34092A90D2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102059B-C938-443C-8EB3-FCA793C44D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635" y="4008259"/>
            <a:ext cx="4123688" cy="161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48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31826AF-1DA1-4079-9F32-18530365A40D}"/>
              </a:ext>
            </a:extLst>
          </p:cNvPr>
          <p:cNvSpPr txBox="1"/>
          <p:nvPr/>
        </p:nvSpPr>
        <p:spPr>
          <a:xfrm>
            <a:off x="1237205" y="571628"/>
            <a:ext cx="9717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/>
              <a:t>HERRAMIENTAS DE STUDYROOM® CONTROL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006564D-E423-4291-B12C-995A9A5BD7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686" y="4912467"/>
            <a:ext cx="4123688" cy="161854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839EE37-DFAA-4923-B6F8-16A746808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1756612"/>
            <a:ext cx="11563350" cy="256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81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3BC508F-433E-49B1-B7F6-A72CE8711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94" y="233464"/>
            <a:ext cx="10925050" cy="63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43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591863-BE1F-4D99-A215-95C581A4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6179" y="3751984"/>
            <a:ext cx="4973420" cy="1272116"/>
          </a:xfrm>
        </p:spPr>
        <p:txBody>
          <a:bodyPr/>
          <a:lstStyle/>
          <a:p>
            <a:pPr algn="ctr"/>
            <a:r>
              <a:rPr lang="es-CO" dirty="0"/>
              <a:t>LICENCIAMIENTO</a:t>
            </a:r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728DFC1D-70C7-41B3-AEAF-A442EB94F844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9DA0D09-3DEE-4E85-B6BB-EE7917B1BF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81764" y="4896615"/>
            <a:ext cx="9042397" cy="150706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800" dirty="0">
                <a:solidFill>
                  <a:schemeClr val="tx1"/>
                </a:solidFill>
              </a:rPr>
              <a:t>En red perpetuidad.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800" dirty="0">
                <a:solidFill>
                  <a:schemeClr val="tx1"/>
                </a:solidFill>
              </a:rPr>
              <a:t>La licencia del profesor lleva con ella la licencia de un número específico de estudiantes.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800" dirty="0">
                <a:solidFill>
                  <a:schemeClr val="tx1"/>
                </a:solidFill>
              </a:rPr>
              <a:t>Licencia por equipo, no transferible de un equipo a otro.</a:t>
            </a:r>
          </a:p>
        </p:txBody>
      </p:sp>
    </p:spTree>
    <p:extLst>
      <p:ext uri="{BB962C8B-B14F-4D97-AF65-F5344CB8AC3E}">
        <p14:creationId xmlns:p14="http://schemas.microsoft.com/office/powerpoint/2010/main" val="2786977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F313F2-2C18-473B-9892-8F6E1F837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265" y="812801"/>
            <a:ext cx="10168516" cy="2456872"/>
          </a:xfrm>
        </p:spPr>
        <p:txBody>
          <a:bodyPr>
            <a:normAutofit/>
          </a:bodyPr>
          <a:lstStyle/>
          <a:p>
            <a:r>
              <a:rPr lang="es-CO" dirty="0"/>
              <a:t>ALGUNAS INSTALACIONES DE LABORATORIOS DE IDIOMAS Y AULAS VIRTUALES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102059B-C938-443C-8EB3-FCA793C44D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8998" y="5005786"/>
            <a:ext cx="4123688" cy="161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58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B8BB3B4-7630-4527-98C9-248440E5D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02" y="531697"/>
            <a:ext cx="4848225" cy="36480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8595D4F-5B73-4874-97FD-E03F3699B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247" y="629602"/>
            <a:ext cx="4543425" cy="547687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795CF1B-C377-457D-8CA0-1983256D2374}"/>
              </a:ext>
            </a:extLst>
          </p:cNvPr>
          <p:cNvSpPr txBox="1"/>
          <p:nvPr/>
        </p:nvSpPr>
        <p:spPr>
          <a:xfrm>
            <a:off x="508000" y="5100320"/>
            <a:ext cx="4517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HIJAS DE CRISTO REY – TUNJA</a:t>
            </a:r>
          </a:p>
          <a:p>
            <a:r>
              <a:rPr lang="es-CO" dirty="0"/>
              <a:t>(ACTUALMENTE COLEGIO SAN VIATOR)</a:t>
            </a:r>
          </a:p>
        </p:txBody>
      </p:sp>
    </p:spTree>
    <p:extLst>
      <p:ext uri="{BB962C8B-B14F-4D97-AF65-F5344CB8AC3E}">
        <p14:creationId xmlns:p14="http://schemas.microsoft.com/office/powerpoint/2010/main" val="3272280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249F793-66B3-45D0-84C2-034BE973C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97" y="1255593"/>
            <a:ext cx="4867275" cy="36099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6AD8996-66D5-46BD-A764-A1901FCA5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354" y="86172"/>
            <a:ext cx="4800600" cy="272415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8F95CF2-031D-4465-B4DC-63E673F74594}"/>
              </a:ext>
            </a:extLst>
          </p:cNvPr>
          <p:cNvSpPr txBox="1"/>
          <p:nvPr/>
        </p:nvSpPr>
        <p:spPr>
          <a:xfrm>
            <a:off x="225068" y="5173146"/>
            <a:ext cx="4849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COLEGIO LA PRESENTACION EN MEDELLIN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836B343-7D17-42CA-AE42-ECCE39995B4D}"/>
              </a:ext>
            </a:extLst>
          </p:cNvPr>
          <p:cNvSpPr txBox="1"/>
          <p:nvPr/>
        </p:nvSpPr>
        <p:spPr>
          <a:xfrm>
            <a:off x="10180954" y="736322"/>
            <a:ext cx="2011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COLEGIO LA PRESENTACION EN SANTA MARTA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5F74FD1-0539-4F8C-98AE-458B45F99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173" y="3460472"/>
            <a:ext cx="4819650" cy="300037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DCD5674-EE6B-40ED-A8C2-C35C75437693}"/>
              </a:ext>
            </a:extLst>
          </p:cNvPr>
          <p:cNvSpPr txBox="1"/>
          <p:nvPr/>
        </p:nvSpPr>
        <p:spPr>
          <a:xfrm>
            <a:off x="6283173" y="3091140"/>
            <a:ext cx="4725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COLEGIO LA PRESENTACION EN CUCUTA</a:t>
            </a:r>
          </a:p>
        </p:txBody>
      </p:sp>
    </p:spTree>
    <p:extLst>
      <p:ext uri="{BB962C8B-B14F-4D97-AF65-F5344CB8AC3E}">
        <p14:creationId xmlns:p14="http://schemas.microsoft.com/office/powerpoint/2010/main" val="2310823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09B7812-FF0F-4BD2-A369-370FB52DD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602" y="1040765"/>
            <a:ext cx="4867275" cy="363855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70DE2CC-929E-47E6-8F0D-F1BEF9C8C59A}"/>
              </a:ext>
            </a:extLst>
          </p:cNvPr>
          <p:cNvSpPr txBox="1"/>
          <p:nvPr/>
        </p:nvSpPr>
        <p:spPr>
          <a:xfrm>
            <a:off x="904240" y="538480"/>
            <a:ext cx="3844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COLEGIO LA QUINTA DEL PUENTE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3C749DF-C9FC-4091-8E90-D9EA3B6D2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935" y="414655"/>
            <a:ext cx="4362450" cy="25336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BA675D5-F574-4758-AE28-AA971EFA2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9560" y="2010092"/>
            <a:ext cx="2286000" cy="187642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C07E0DE-0069-4A73-9374-D617F9E2D32D}"/>
              </a:ext>
            </a:extLst>
          </p:cNvPr>
          <p:cNvSpPr txBox="1"/>
          <p:nvPr/>
        </p:nvSpPr>
        <p:spPr>
          <a:xfrm>
            <a:off x="6690360" y="3094245"/>
            <a:ext cx="248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Colegio Británico Montería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D8CB50E-12EB-40CA-B08A-92916F29CC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1645" y="4032457"/>
            <a:ext cx="3510915" cy="262178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C72AABC-278C-4234-AF83-EFC03C3C23A2}"/>
              </a:ext>
            </a:extLst>
          </p:cNvPr>
          <p:cNvSpPr txBox="1"/>
          <p:nvPr/>
        </p:nvSpPr>
        <p:spPr>
          <a:xfrm>
            <a:off x="2936239" y="5343350"/>
            <a:ext cx="3754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COLEGIO COMFAMILIAR LOS LAGOS EN NEIVA: 9 SALAS VIRTUALES Y DE IDIOMAS</a:t>
            </a:r>
          </a:p>
        </p:txBody>
      </p:sp>
    </p:spTree>
    <p:extLst>
      <p:ext uri="{BB962C8B-B14F-4D97-AF65-F5344CB8AC3E}">
        <p14:creationId xmlns:p14="http://schemas.microsoft.com/office/powerpoint/2010/main" val="1660785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8EA2BA8-6256-4E16-AF15-BFEB7162C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72" y="2398395"/>
            <a:ext cx="4371975" cy="43815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7AB78DC-DA86-4F38-8A3A-DFDF60FCA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347" y="281305"/>
            <a:ext cx="3219450" cy="272415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2053BFB-FF1B-4FDD-96A6-78FA75821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996" y="1845945"/>
            <a:ext cx="4314825" cy="493395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109C6DF-FDBF-4752-A0AB-04FABD06A5E6}"/>
              </a:ext>
            </a:extLst>
          </p:cNvPr>
          <p:cNvSpPr txBox="1"/>
          <p:nvPr/>
        </p:nvSpPr>
        <p:spPr>
          <a:xfrm>
            <a:off x="436880" y="1290320"/>
            <a:ext cx="393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CENTRO COLOMBO AMERICANO CARTAGENA SEDE CENTRO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81EB922-FBC6-462E-B849-F1227DC9BB52}"/>
              </a:ext>
            </a:extLst>
          </p:cNvPr>
          <p:cNvSpPr txBox="1"/>
          <p:nvPr/>
        </p:nvSpPr>
        <p:spPr>
          <a:xfrm>
            <a:off x="8045449" y="997049"/>
            <a:ext cx="393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CENTRO COLOMBO AMERICANO CARTAGENA SEDE 4 VIENTOS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4676B03-039F-45D1-87ED-F1083E902B66}"/>
              </a:ext>
            </a:extLst>
          </p:cNvPr>
          <p:cNvSpPr txBox="1"/>
          <p:nvPr/>
        </p:nvSpPr>
        <p:spPr>
          <a:xfrm>
            <a:off x="4872352" y="4205019"/>
            <a:ext cx="2981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LAS 3 SEDES DE LOS COLOMBO AMERICANO DE BOGOTÁ USAN NUESTRO SOFTWARE</a:t>
            </a:r>
          </a:p>
        </p:txBody>
      </p:sp>
    </p:spTree>
    <p:extLst>
      <p:ext uri="{BB962C8B-B14F-4D97-AF65-F5344CB8AC3E}">
        <p14:creationId xmlns:p14="http://schemas.microsoft.com/office/powerpoint/2010/main" val="4204485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15FDDA0-698C-4E72-9D72-F650D6A28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39" y="3924935"/>
            <a:ext cx="4429125" cy="27813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749EB01-1FA4-42B2-8F03-7D18DB3C6FD7}"/>
              </a:ext>
            </a:extLst>
          </p:cNvPr>
          <p:cNvSpPr txBox="1"/>
          <p:nvPr/>
        </p:nvSpPr>
        <p:spPr>
          <a:xfrm>
            <a:off x="1777682" y="3278604"/>
            <a:ext cx="2865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GIMNASIO COLOMBO AMERICANO BOGOTA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36D7CF7-3709-427D-84A2-2C0CCFE11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407" y="617805"/>
            <a:ext cx="3933825" cy="244792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ACC208D-81C6-4A8F-A1D3-3C7B12E779DA}"/>
              </a:ext>
            </a:extLst>
          </p:cNvPr>
          <p:cNvSpPr txBox="1"/>
          <p:nvPr/>
        </p:nvSpPr>
        <p:spPr>
          <a:xfrm>
            <a:off x="8174152" y="109974"/>
            <a:ext cx="2996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INTEP ROLDANILLO VALLE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5BD2F6F-F61D-4AE2-9FE2-7A3DF020E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2518" y="4134485"/>
            <a:ext cx="4419600" cy="257175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48B937A-C094-4A28-863F-44203E3D3B3B}"/>
              </a:ext>
            </a:extLst>
          </p:cNvPr>
          <p:cNvSpPr txBox="1"/>
          <p:nvPr/>
        </p:nvSpPr>
        <p:spPr>
          <a:xfrm>
            <a:off x="8350565" y="3396714"/>
            <a:ext cx="2896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FUNDACION JUAN DE CASTELLANOS TUNJA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7944908-3DEE-4E71-96E3-F0358E1A43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229" y="287803"/>
            <a:ext cx="3827921" cy="299080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EEBAB8F-A719-4280-9F36-10369E439166}"/>
              </a:ext>
            </a:extLst>
          </p:cNvPr>
          <p:cNvSpPr txBox="1"/>
          <p:nvPr/>
        </p:nvSpPr>
        <p:spPr>
          <a:xfrm>
            <a:off x="5130164" y="906040"/>
            <a:ext cx="21386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INSTITUTO TECNOLOGICO METROPOLITANO – MEDELLIN -  INSTALADO EN 3 SEDES</a:t>
            </a:r>
          </a:p>
        </p:txBody>
      </p:sp>
    </p:spTree>
    <p:extLst>
      <p:ext uri="{BB962C8B-B14F-4D97-AF65-F5344CB8AC3E}">
        <p14:creationId xmlns:p14="http://schemas.microsoft.com/office/powerpoint/2010/main" val="3898345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FC02436-D581-4C66-9E49-279156763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465" y="520354"/>
            <a:ext cx="3933825" cy="26765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5371E77-42F5-4EB2-ADDB-5E4CF8930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928" y="372716"/>
            <a:ext cx="3924300" cy="29718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538D0C4-9C57-43D4-8A04-3DDAD7E75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604" y="3582641"/>
            <a:ext cx="3886200" cy="29527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96F8B61-7ADD-4A25-ACDA-27CBD8E5E4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5464" y="3673128"/>
            <a:ext cx="3914775" cy="277177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BFA7CA3-6480-4A14-ABD0-DFBBB7703487}"/>
              </a:ext>
            </a:extLst>
          </p:cNvPr>
          <p:cNvSpPr txBox="1"/>
          <p:nvPr/>
        </p:nvSpPr>
        <p:spPr>
          <a:xfrm>
            <a:off x="159026" y="954157"/>
            <a:ext cx="1719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Fundación Pies Descalzos, Barranquilla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7ED4903-39B9-4A11-B76A-26D56868DEBB}"/>
              </a:ext>
            </a:extLst>
          </p:cNvPr>
          <p:cNvSpPr txBox="1"/>
          <p:nvPr/>
        </p:nvSpPr>
        <p:spPr>
          <a:xfrm>
            <a:off x="6162258" y="1184989"/>
            <a:ext cx="1877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Pontificia Universidad Bolivariana, Bucaramanga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66E30AE-2F4F-46DD-A99E-6990427F4E18}"/>
              </a:ext>
            </a:extLst>
          </p:cNvPr>
          <p:cNvSpPr txBox="1"/>
          <p:nvPr/>
        </p:nvSpPr>
        <p:spPr>
          <a:xfrm>
            <a:off x="4572000" y="4651513"/>
            <a:ext cx="1590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Colegio Sagrado Corazón, Cali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615A964-EBE8-4B0A-9F30-28B495B49BE9}"/>
              </a:ext>
            </a:extLst>
          </p:cNvPr>
          <p:cNvSpPr txBox="1"/>
          <p:nvPr/>
        </p:nvSpPr>
        <p:spPr>
          <a:xfrm>
            <a:off x="10200239" y="4333461"/>
            <a:ext cx="1953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Universidad </a:t>
            </a:r>
            <a:r>
              <a:rPr lang="es-CO" dirty="0" err="1"/>
              <a:t>Surcolombiana</a:t>
            </a:r>
            <a:r>
              <a:rPr lang="es-CO" dirty="0"/>
              <a:t>, Neiva</a:t>
            </a:r>
          </a:p>
        </p:txBody>
      </p:sp>
    </p:spTree>
    <p:extLst>
      <p:ext uri="{BB962C8B-B14F-4D97-AF65-F5344CB8AC3E}">
        <p14:creationId xmlns:p14="http://schemas.microsoft.com/office/powerpoint/2010/main" val="1762258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 descr="data:image/jpg;base64,%20/9j/4AAQSkZJRgABAQEAYABgAAD/2wBDAAUDBAQEAwUEBAQFBQUGBwwIBwcHBw8LCwkMEQ8SEhEPERETFhwXExQaFRERGCEYGh0dHx8fExciJCIeJBweHx7/2wBDAQUFBQcGBw4ICA4eFBEUHh4eHh4eHh4eHh4eHh4eHh4eHh4eHh4eHh4eHh4eHh4eHh4eHh4eHh4eHh4eHh4eHh7/wAARCAGSAls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aRjCwJyPetH7YphG5xkVT+0QSRHufSqz2pcb42PrWFlfU3TNSC8DyDjI7ir0kasA8eBXNQXDWzjceh71qQ6ksh2jIOK0cX0GpFmSQ52Mxz6Ui3JDbWxioJpgv7wrnHrUTTwTAMnDH3oSHcs3khX7p49jTLaQTZUtn61mahKyt9/PriktJRkFG47ir5dLi5jfDGNdtU7uR4yeSAe+azrrU5ImIVt39KhbUknGZGx2q4we4OSNG01PaxSV9w9fSraXKuCQ2R2NcxddN0THJ6UlpfzqDFyCK0dJPVEKdtDpJ7xQcAn86fBdKylicGuXnunbg061u5FPXoaPZaC5zroyH565qYW5b0xWVp+rbVCyY9uOlakV1HJysgrFqUWaKVxfsig8nNBh2dKhk1COOTDD6nNOW/jkB2kZHY96LyBMevHWpUbNQJeQu23BBqSadYVLAZPYGl1G3oPce1MOKifUCgBaNRnpQt1GwOQB9KNQix5Ue1NbgUCRTyOlWI0WYYzzQ2U3Yr+mKjk+Y4xk+tTvGwOAKBGx7YpqVhXM94myQR1p62e1eozV4QMT0p4jZTzyPpVe0YXKUdup6rzVyGz2kHAq1DGqoPlGakqXJszlV6IaFVV4UUiqp6qKfSEqOpAqbGV2LSZFLkUjdKAFopBS0xBRQaj34NK40rklFM30/NO4WGu20VEZqlddy1UkRuaEy4JMkMuR1pDJ25quPloLHtTua8qJXkC9TQkit3qtI2T8y9KcjqMU+gaFpTT/ADPSoVPAx0oJpXFyjy3PNRl6QtTDQUojjtz0prY7UhbHeonlHbn3pFXRKDRu96rNOMUxZgPvcVXKxXLwYDrQX44rO+0HJw3FPSbccZocHa4rlljnoTQvSmxkcc1MnXAAIrNsdxqOyNz0qVn3DJxSlUIximSRjHy/rSYkRXOdm4tx6VRc9amnL+tVX384qkgbHB8Um7JqHbIevSnrkL71TVibsVziojUhOaY2aQXG0dqRm20dQeOKY7sWikUH61IkbN/DxUyAaBmnBKsxWjnB6CpWt9o4OayurjSZT8v/AGaNmP4as4KrTOD6UFWIguTzil2r6fpUgCqPWk3e1Yt2HZGCyvBNt5wDXQWEa3FqGjbBHUVcvtIjlzhR9apW9ncWM+cny+9XOfNpszGCs9ChrVmw+bbz61ix3T20uSQcHoa7ySGO6gIPJrktf0do33p61vQqr4ZEzj1RHcawJwqBAg74qOR22bomGB1561z9yXgl2txjpSx6g443cV2qkre6YuoupvQztJuLE7vSnwy+WzMOnXBrFhvdv8WD6ipVujI3LcdyKHTGpk9/dfNuXv7VmyXWDznNS3x2rhWU96zJnPc5NaQWhE5GjBft93dkds1ftbiJ87s78etcq8jIantrtw2VbmqlC5Cq20Z1axJIm8Nz2BNNTAJVlJNZdjqWCN3XNbFrdW9y37wBPpWLvHc1TTLEQZ8FRwOtX7eIlfvN+FNtRHGcKQ6mr8Kq3+rOPasJTZ0RRSlhf3PvUIMi9MnHfFa3lAIQTz2qAw4yKPaCaI4NQWLBlTP07US6tvP3AQDxmqN7C0cnIOPWsy6lZX71UYxlqS20bk+oC4jEbIOD1WiwleNvm+ZfSs3SpFbhjtPoa01RcCTcSOhANErLQcXc2IpLdxlZAParEW0N8r9K56S8t0cKi49c+tQLqrxMduNuay5GynNHYLLErZaQA+9OaeEcBlP0rj57yW7fevbuKhSa4jdXEjDuB60KnpuZ6HbxTRuflPPepeDXGHUpnO8RlW7kVZs9RvSyv5h25+760uVoLJnVVDdXCwpk56darQ6g8g+W2YnvzVXVZrnyzvVfL7gDnFAKHcU6iQdofkmmmdzyf51Ss47Z1DySYB4HqKkm+X5VOR2ouaotw3hzjdyKupdK65PBrnwzBw2MfSrLSsIdqvtNJoW5vROWX196d/FXPWuozQsA3KjqPWr8uo+ZD8ifMRRZkct2alRORWK97dbcR4H1q3ZyOU3TP8xFSxqFi2x54qSPLD0qFGVv4s1ZjGB2pIJaIcKQqO9LVS4Z1brkelXdERV2OuIl7VVcbTTmmbnmo5GLrjPPajU3SaWpFJIAMY5qISANyKmXap/efN6UNJbKfujPrVKVughY5GbjaeKkySP8age7jUYVhUQu0bnuKLPsVzLuXO9NZwM1Ta7UmnCTcvBxQ4tbhzEjuG4yPoahmkCoRgZqOZXY8Mv41BNGwQ7TuOKuKXczbYhkZRnkiop5XU/MDUKXTRtk5I9DUon85uen0ros0/Ii6fUZ9oOKnikZuVyadHbibLMoUdsd6trtjUKuOKznVXQpRfckh3BQXwDVhJBjvWfJIfU09JGVeea55K5dy59qxkbRntQlxkfMMj2qkWVvanqeOoH1qbIdyZp0Zj8uBUEjqxIWmtj8aj75zTSsDYrZpoViaRQ2euamU4OabECx5FQyNg4AqaSTHsKg/wBY2aSuMYeT0p2wge1SIgVutOZhRcEMiUsehq5brtbmoFPpxUob5etRLUpFssAKgdzUfmVG8nvUWHzD5DxUXAphf3qMsadhNkxbNMJ5qPcPWkL+9Q0JyN231JH+Vj+NTySow2twD3NcyZ1bG1gD3x3p1xPJNHt8xVZRx71Dpu+5mrGvcuIRujbBxwM1VF0LiBkmUb1/Wuae6ulY/vNwB9aspdyeUPMHGOtdKoWQ+e5S8R2UcgaSPGB6VyMqlSevBrrbl/vASYVh0NYN/ErEkcGu+horHLVV9TPiuG6Gr9hMM7sjH1rLkhwTzg02B5Ij1rdq6MFJpnSeVFNJjoPaob3TXQFo/mAGc1Vs747hvwRV77W4PB+QjvWT5kze8WjHdMZ3LzUAUK25a2rmITAMv5VWay+XOK0U0ZOHYoJI27I/Kr1jdMsg7VWktij4oRGUZpuzJV4nYWrPIgkjPA5xW9ptyrr/AHWHXNcRpV80Lrycdx2rpIplZPMjJUGuGrBnZTnc3JZVxu3Ckt7iMEKxUjvXPyyPtLLJ0pILhn6kZrP2ehpz6nQ6hGjKCoBXvWFqNiQC8Zz6VZh1Bh+7kI9qRrzzWMSqCpFEVKJLkmZtvC4bn8fY1pWrGNArKGU9famIjbfbv7VJAoZSCM9qqUr7hEoapGFcmHkVSj3SHawIroYoIn+Q8NVS7tWty0iqDn9KcanQHHqRWcU0a7lwEPB5qZXjjADjcemKypLuVWOTge1KLonv2p8repN0Wp5pVcoOE7VoaHueXDqvljuTWakkVxalW+RweD61DFdNbwmMMQ+efQ03G6sO9md9HNEE+Vl49KYbqAk/MjcVwS6pNuAMhBrWsXX7NvmkGWPXPNZSpNblqSbNf7XYSTlGiRW9RT5TbqCFwwHSuca0n80ywkkZ4960beOfG1wQcdKTiu4czFvbtIkJRSTisptQuM4KkZ6ZrWMLFSuO9RS2cbKQaqLS3QmmwsFaYeYzZ4q9iVE7D3qjaw+QcbsrVvzN3fNJ7gildag8LDA3VLDfSMA0isB7Cn3AjZQCg/GpokO0AYx3p3Vtgs7lSbV2hHQkEcHFVYtdvJ7oQwM/PbNa0kELACRQTUNrp8MFz9oB57CmnG2wmpdzWtLqcQhZvvDvRLcjGCOarSzBTuY8elQNLGxzuxWVi7oke6weeKja8bOF5qEm3Y/f5qSNYlUleTWqshXY2S4kYdMGqzs+TuyKuN8yVBLCcZ3VUZLsRK5VZ2BpqTNnvVyOHgcVERGrHd+dac6JsNSTk8GrSXPygbRioA8XtT02N93GPalKz3RaLCEMN3GaWRA2OSPanIg6dBUqxru+ZuPpWDlYpalE2O8ckY+lTW9kI8Hb+NXl2j7vSnNIqjg0nVk9AUURxxb8jpUTwjGC3Oal+0YNNaZWz8vNTdlaFaS3kUZ6D3NQlmTI71e8xWTH51XkVaalfclorecM9DSmYripNi+lRsgBwDmquriVxDIXPHBp6MxHI5ojUd6du25xzSbKXmKmd3rUjxt1qLfkZ6GkEpwal3ARiehpMgdKC2TTGbFMZMj5PzdKf8vqKqNJgGmB27kUWGXPM28cUhlP4VUMoA5NNM65pWGy55maazZqoJMjg05WOetKxNycnFNPIpmc980/GQKWgXG0c1KsdOEYxUOSBJs4+z1bCg7voDWs18LyAbFCsvp3rz6C4IAPIxWpZam0bD6V6U6CvdHBCvc2DeNDN86nGeavnULeaPy+MY7VkC8juPldR9aktrZGfdG3A6jNDhHdm0ZPoPmcLn5SR2OelUZjnkdKuyxSByoOQO1V5k+XK457VcWiZIoyKW+bpUQVcjctTyblOCOtQg54PFamD3JEh7r1NPBcfKR0qGJtsnX61aJDENyaRSL9oq7V/WtM2cc0IK8mqOn7Zhh1ZfQjvW9Z7EwGyR3rlqyszoikzmbmHy32lSCKjjiEmVOB6Gukv7eC5Y+WPmHesOewuInY4O36U4VLkOJUjt5FfGO/UVsWay+T8hJHpVGLcr/N0xVq3uTHINgNVJtocUkPnlaPhuo61AZzgOp4zyK0cxzKTKvbrVUQxtKVU/L71EWimNWRpsdc0+3ZvNGcirENjtPyscdvapfI571LmgsXbGSNmMczDaRnd6VfWOPHyNz7d6zILYbN+OfSrdnIy5yM+lYtGiFlZkztUflWZc3k+WDjI962N+4nK/gaintYpVPy/hTVkORy12CcuvQ1U3NjrzXR3Gl5HyfkayrvTW35XI9q2jURk0ypFOwIz0q6kTz4Oc+1VDaSbsYKn1rQtcgiMHBxRKWmgIn/ALJtzFu8zD9fxqLZ5Eo+YECr1uu4FWrJ1GN43J3dTxUwbk7NluyRs2eqfvVXaMVsNKrMr/wY7VyFqy49/X0rYhuHMIUDioqQVwUmbSGOQnB+lElvGU3bhVO0uI94BHGKsSSxsp2uDWdmXdFORlVtopi/LnkEGqeozxIxZXyw7VmJqL+ftDZxWsYNozc0dBw3U8ip0OAcGs+2laT5WXbnvWgsO1OGzmpZSYzzGDYPIqxGwxioAMD5uaeHAHSkFxbsME9B2rMeOXdw+Qa0jKGHTIqKSSLyyCuKuImVo4QF+bOanRti4zyBwKrrcA9twHcCo3m5PzD8a05GxcysWmmG3O7GKIrj5vm4+tUdw67gRTZpPk+XP+Faci2Ic7amyJAV45qldFGBXIDe1Z6XMyKAucVZgDT/ADSZBqVT5HcSqc2hGsZB+8ferdqpHTOKRVjToRmpY3JX7oxSlUuilGxaSbHXrVhZBt96ppszyRUkkkapxXNKxqmTGXio3m4PNUJ7nbkhxVV78HI3c1Sj2E5I0zJTfMwOtZQvh3IpRdRt/H1p8jDmRp/aCKaJs96oK7FuGqRWPdcGptYL3LhkJpu81CGOKQtmgLk/mc0jTHGKrkj1oNA7knmNmgufWoC/oKaZTQFy0JDTJJvwqs0n1qNpKB3J3mPrUbSEn73FV3k4yeBUTSj0PBppBcllkcZ+ahXbrVV7gZyP5Uq3XHzLV8rsJsvec2ODTlkY96oG4GBmhJy3QVFgTNNZCO9WIZf9qshZ/mwamWT0qGhpm15mR2pNwPessXDbaT7Q3tWfKUpHmK/dGDipUcLznmiW3ZY+9UpS68V7K1Z4zVjUhuMH73FaVnfFGB3VyYnkRupq5bXme9W4aGkKtjtLe/RpAGOVNXp1t5YflUZ9q4iG8/2ua17LUG2bS2R9a550+qN1VT0LtxZsUJVwSO3eqzW/yjcp3CrSTK6453dav2h3gCSNffPepcnFF8qbOeMBV6sQptPJrQ1K3WMErwPas8SYIUjIq4z5kZuKizZtJY/KC9DnrWuk0JQAjkdxXJJNggKTitWylLKOc8c1jUpmsZ3N+BR5gZWAq3cxExYZMZrBjndZAo4FbVhfGSMxykHHQmuWcWtTRNMx7205OFA/CsoxPG/UiuqvhGSdpGax7iJXBrWnU7kyiNiuI9oVvSoztMmVbHNV5IypIzxQi8da0SSC5v6TJu+V+tar26HJXFcxZSNG/BPtW1FeMrKHB6YrCSd9Cky5GFX5TTdwycADmovND/MuKlRRJk9GqLMu4OGIyKIyzKOOaUbhw2Kkj2oM5B9qpMTGYb61HJHuPzKPyqcyHBJXihZFYdMVV12FYqS2qAdBmsm7s5I28yNRW3LgN/eHvTNyMCNmKrlsroV7mAty6sAwxz1p7r9qkwx57VfubJJPmXGapJavHJ1IpJoRCLV4m2k1ZRmSLZnrVwHkFuuKjuF8wjywAaTlcdjNleZX4kIqWL7VImFkwPY1HNFJ5oXuau2UJQKvUHrVOWhO5D9i3J8y5Y1Pp+kxq5kZevatFVTHYU4HaODU8zKSQ5LeFV5x7e1C7wSuPpUTSds5oEjYxmpGx0reX3qu865z0/lUhYk4ZcionjBG7Zn0rSKXUlsBdJyoyKaZNyfdH41G4w2WjIqCeV1GAvXvWsYroTzW3JY5gvBwuTjgcVFcoHbdGcH0qARswzjinRwHdzkD61rZJ3uZ3bVrDI45Gk2irkNvJu+dePU1Lbqsa8cmnFmySScdqynWd7FRppEixRr2BpzmMAfdFQHPUEg01VZuS3FY36tmiJQYgclgT7VHJcRqvy4FRSRYJOTVC7jfOVpxSb3C9iS41BVJ2tWfNqkueJKrTxvv561D5DZ9q6IwijmlORK2pSsT82TUBnmY5yfWrMVmxxt5/CrdvYsxIZQKbnGIkpvcqWU+W+ZfzrXW33ruU4NEdkqgZA/KrUaFF28VhOpfY3hFrcjRZFxjb9akWSRR8yk07+IYp4FZNlgGLDgY+tOXtmkA5oJ4pD1FbuaiZjSSPUDyN0oK0Hu/Y8VEzVC7n+8B9ajabb7/AI1VhcxPv5IJ6VDJIQOvFQmXkkHGaY8g2/N61SiLmJmlBXLNniq0knP3qAYyaY+zH3cVcVZiuNYrjO/n2ojdAT83PoajZVz0z7U0AKPuiqsFy2k6Yw1ON0nTOMVQNwkfDAVDcXEPJUgmp9nrqHMaRnTOd1Itw2/Kn8M1jCTcec4+tW4VJUbTmhwSBSNyGbI5NS71rLgd0Yc5FWhOuOgrBotM5MTqYyrH9KpzorE7cc1euLOTYXKFV7EVQcFG+9XpRaPMm31KE0ZU/Nn8aasYLEZIrWiWOXh/zqzFp8bEkEH0rX2lhRp31RgfvIzjJPvVq2umAwa2xpLEEgZB7VTuNHZclVP+FT7WLG6UlsT2N/zjdW5bahGYgGINc5Fp0qkMPyq5HaTKgI/EVlNRZpTlNG0Z0dCm7I7ZrOuRtc7T3qGIyLkNmpDyaFGxcpcwg3VesJthBY4HvVSD74V+hrTt7XcMcYpVGrBFa6GnbtHNHlcbhUi8MSrFG7g96orZTKvmW7E46gGpIJpCSk6EHsa5GuzN02WWmmU/MuVHcVBcSArvXkZqdJSh9fUVLKtvKvyqFb09aSfkMxZJHOW5I70Ryq6lc81bltWRsqOtNSyyQ+3JHpWvOrE2ZHFMU6mrn28eXjuKRbJiQcAqaSXT2BOazcotjsyW2vMuMNW/Y3URZeSSfWuVa1kUZHarNm80MisxJ96Ukug07HYzRrIN3Q1WHyt7VXS8WWMfMQabJIQoOcn2rNGly2z5baKaydPeq0F1l8MuCO9Wcs3O7jHpViHiPK8tmonjVQw2kj2o8z+HafwoZyOg4oSaE2ilK2GG3JFM+ZwdyEY9qunys5ZRu+lISvVOD71o5XWxNiiCucMfwqaMJtz3p8iqx+dVPuKRfKVMDB5qXFdAuRTQpy2MtTUdVTJ4HvVlSCM9qRnXoefwqQITcLjggmkMrMBinnycNuVee9QNGNw2SZ+tWooTbJMleOtTwneKgj4BDDIqxbjYfY1m1YpMHbbUbyjHFTMu8nAqF4CKpW6iG7yw24B4qOWNWHIx9KeYmUcdajKMRktzVpq+ghrKQOMYqCTzMcDipSx9aaX2g4PNaXEPgLAD5uvapirkdQPrUELnsAKJPN6hsCsJ7lInCqB8zDPtRuweDmqZldeNuRUbTv8AT60lFsEyzNIAcHk1UkVmbgnB65pyPvPzDmpeF+Yc1SVgKq2mH3dfY1YFpE4yVxT0f2P1qT5mHBNJuQrIZHbxr0qTaF7cU0GT60/71SNBketL2Ipu0etDMMdaQ0Crt6nIoY49KjeQY5YVXlmHtQ9Rlh5cDr+VVJbvBx1qvPKxB21VYs3VgParjHuS5FiS8Ydaga8kOQKiO3nceKA8eOOvatVGPYm7FLy56dfelCy/xNj61F5zdxxUhkkcY28U3caFfEf3uaizu4ANKitkkg/lVhV2jjj6VLlYZXSN8d/xp/k4A3SYzUkrMRxnPtUIjkY520JtjHrCG/jGKRoBz81C+YOMfnTsS5+5mk277j0KM9mrjqRVf+z1/vGtUpIR93FPjjlPpj60/aNIjlTZjJaSKehYVctYW/iyK00gIJJxTgAB8wqZVWylGxAsC98nPpUwtlx3pSPSl3S9gaybZaQj24VChXctZN3p1u+flGKe2oSAZ3detRSXquOhzXVCEkzklKLMy5sFjP7tiv40tu0kTeoq/wCfHKNpVTVbYUclTx6Gt03azM7W1RpWV8gUbsZ96us0cq/dU1hMYyB/C3sadHK8JBV8j0rN00y1V7m5HbRyDjGeuKtw2cZXkDOKwo75ieT+VaVndN97d+tYzpyNYziyve6e0cu4JlD7VTmtmBJTiulWRpEwSpzVae3DHdjB9qUKrWjG4pnMJv3kMDmtGyuiny9O1XJtNEqEqMNWe1nIrjrn1rb2kZIy5XE6HT7juGwcc1ZmjSTEg4Oa5+GSWEAMCPQ1o2dzu+XrXPKFtUaqSZpQ2qSt83BNSHT8NgKcVXjkfHy5q5bXbfdbNYO+5qrEf2dudy9Kb5KocqfwrWt2WXKMoHHBps9ouOMVHOy+Uy3JjA44qGWbmr80YWMr1qhIFxziqg0Q7kX2lQxVgKaXx9xc06W3EkfymoAsiVqrEalu2YsR2zV1A6/SqNs3PzdK04drjhwPY0OxSHIV3hsAGpC65Hzc1HsXH3gaanl55OcmnEGThzyQBTHkbB54pG/2TioWLbuTVxsyWwkY5BBNRPOVHTJpWTJ4amNFjO5ue1bKxDuNadmHHFAZh94g0nl4HFMYMT3B9qrQht9SZJlXjkU6R42xx+VQIG4JBxU0QyQCuKzaW4JsjYZU/NUYVs1fNurLnIFRNa88PSjNFOLKu5x2p6TupqR7dlHDA1H26U7poLMsx3W3tTmuVZeuMVVXB7DilJbsorNxRXMWC25cqRmqzMxp6l/7tOMQY+hpL3RXuUpWqEls9atSQ4JO4GoXVd/rWykmQ13GxO6t1zmrybiPmotosr90Cp9nNYVJps0gmkVnjDHkU3yV79KvCPgd6a4/hKis1PsXYpsiAfKoz6VEzHI+UVdNu2CVFV2hbdhl/GtIyRLTCPYw5Aq3EiFQRzVVo9v3VqWF2X1FRNXWg0TSKp421DJhRxUrOeuKiZC3rUR8xtkWainkCrVnyWPQVBPCo+82Kq6AzppNw5bFUpZNo+8fzrQljj356+1VZV3H7oA+lbRkiGio119fY0xpCSMDNWGh4wE/ShLWZz8q4FaKUURaRWDOW+Y1PCisPm4qz/Z8yDcy8d6mjt4sDLHNS6itoXGLW5WSGMe/NWY4kx2qcRQ7exNMl8oqQDism7lieSCflphh2nkU0NgkBjTkcE/M3NSGgvljGaQgjtUu5V/iGKaXjPO4UDRGB/k06NT34/GkJQjhsn61Gz49aYx7qrGmMuGyGqJpu4/LFKrFu3HvT5WK5OrleScipFaNjljVOQbecY/GiIqOWYUrBc1IWtg3zg4q0J7YcKvH1rIMgC8YNRG4571m4XLUjHntXUHr+BqoQQvzZzViO9kx6/Wi5ljk5ZcHHNekrp6nmXi9imcqRjp61NG/mfK1PhgWRT8w+hqCaHyTkZHuKu6BXSuXYbbzMjAPoaHsyeA/PpVWG5ZAGVs1ft74M2HXNQ+ZbFrlkissDRNtkORQZDHja2BWjKI5RgfrULWKy52H5vSlz9xuD6EcOozRty3Fa+m6kszBJPzNYE9lPF15AqKOdonAbAI6UnGM1oEakovU7dnRFypGDVdpoWySoz9K52PUGKgb/l9zUzXYwPn7dqx9jY29qmbDvCy4IB/Co4fKD/KAtYr3nJO7NRNqDIc9R7GqVF2IdVI6+BgQB0q5AkZ74NcVHrRGMk5FXrbWlyMsaylQkaRrRO5toiSNjD8TViUsqYcDNcrZ6yu7Ab9a1k1JJkGWO6uadKSOmNSNiaaVe+BWXd7SxK1PcyKy/L1rNmlKnJ4qoRIlIljlZTxznrTjIjexqkJwTnipFlD8MuPStHHqRcS4kMR4/nUS6k6nAPNXFjVxtI5x371UubJQjbVIPWri49RNMtWepHP7zHNaMUkUuCp2muQaUxHHOfpVm1v2Qd8Vbp21iSqi2Z14VjjaQx7gU7ay9V/Oueg1T5uvFXhqSkhWasXGSLUkafmKi/dXiotySc4H5VmTX6qdp5FVzqCdVb8KahIHJG15cYOdw+lI84hU7YwfesVNQDdxnvVmO4BTOdwokn1BSXQsrqUbqY2CgfSpUlhZflYYrFvPKbJHB7c1nG6eFgobIqoQvsZSnZ6nWiZM435qT5SM7j9M1ycOoNvzuxVz+0N425w3rmh05DjNM3HBJ4bIqEqfasyHUGU7WP41bhukc4Jwf50Wkirpk4U7gKsIoHUZqr5oLAdKmRz3NRJtjViRmx2FRSSL0odwc+1Q4U9GNSmMcdp4zQsK7hTVXPG6rcNu/wArBvzoc7dQ5bkqIu0KoxSEAGpDA4H3gaYYyTgmsFJPqaNMTcO1KeaQW7545q3HbtswwzSlKMeoRi2RxNxTjGrdVzU3lxqfmOB7U8NH91Wx+FZOp2NVDoyBLVW5IpXito+GwD9KsMmQfnOPaoXt45DyW/Os/aa6svk7Ip3MkcY+VVamJNG6klQoFTz29mnJXdntnrWdPnefLjCAdBXRBqSMZpofdSLjMcn4Cs+Us+c5p8qXBHCn6UxFuByw/SuiKSRk22V3hkLfxEd6ckYA+Yc+9X4Fm3jj86e8XOWwBQ5golOOBTzuGfpUkduR8zEqKsxw5ORg1K0T4DAjPpUOY1Epj5c/McHtTTbbju2kr9KupGuDvPzelSq6xLtVflNLnfQpJdTPkgt1TO47vT0quyx9NuRVy4iLNvUEg+tNS23DJXA9c1alpuKxVMUBYYQ/nTJrNVIbkA1YuYWh+YEH3qo1w+cMCapX6CEeOIjkmq8iR5+9xT5GZmyBiq80bsckgD1q4rzJHiOH+/j8aa8Jzw3HbmoHXB5c5+lAcgHDEegNaJPuFxxWXP3TSeXMDkKRTPtTqCATTRey59RRaQroc63GMc0wJJt5NSLdk53qR6VHJOrfwnPtR73YLoa0sin7xFILhsd6rT3HX5c1WMzZ4AxVclxOaLxt+Mrg5o+zZJ3IRnpWrHo0ing7h2INWk024X5SM4putG+5gqT6owPsrLyp/CnNZXEqEquRjqa1ZI3jf7h49qga5ePjH4dqpTb2DkS0ZiNpk4k+ZCv06VdtdKmDqWbAq414pABH/wBanxXSkdTx3pucxKnBMvR6TCyD5+akXTvL+ZaqwXhzkHirSXmV+auaSn3N04lHUIZlUlFB9eOtYVzG7t/qz+VdS91GRg8VCy20voGq4TcehEoqWzOUFuxJHzA1DMsqZBzxXYtaxn5mwce1UbuzjcnanPrWqrXMpUTmI2ZmG4/pUrqWXAJzWhJYDPIIH0xTks0wV4xWnOjL2bMCRZN1IjSLja30roZdJZgeM+4qjPpckOc5I7U41Ysl0pLUitbqVWweOK3LG6k2hlbbXNurIT8hoW6mj+7n8TTlFSLhU5TsDqEoHUVDNqBYZ61yp1KUHnNNN+efmPvUexKeIR0n2xT049xV63v0woIDYrivt3PoKmi1Pb/FQ6VxRxB38V0kv3Tj2qUzqF6g1w0Os4Iwan/tdj/FxWTw7ubRxETfv2jf+6DWTJKY2+UAjNUZdQdifm/Wqct5LnGMitYU2lYyqVkbi3Ck1JHdEMAzdK59biQnKj61IHkY57VTgZ+28joHuQT1x+NQG4j2nPBrKBkbG0nNOZJV6qaSikP2jfQvyycgxtg96vWl2wByDj1rASVlbmr9tcE4FKcLoqFTUvXjlj8jfjWZdSyBMlq1FQyLgDNQ3OmtLGCn41EZKOhU02tDGF04fg1cgnd+D+dRy6TInPNTWdqyON2SBWvNFoxipp2ZpWIkdcMp+tWSkkbDqADT7XdFH04qWWaNkwa5nN30OtRVtS3bXMZjAcfMKWaUEZjbHtWco3Kduc08283lggHPpWbiiuZjzdyK5BqzE7SDI544qolvkAtnNaOnwfNgtgdqmbSQQu2V0maOYZ+6eua37Qq0KsoKk1G+nwy4UFQ4Gee9WLeOONQvnKMdq5KtWMlodNOEk9SvPdSwzbGQlfXFXLd45VB2H3BFTrDG43NhvcUscQiBCHg9jXPKrFq1tTeMGmJsUHI4prN1G6pdoA3PgD3pgETJvVl2+oNRcZCz/NjjFNYrncDSTnHCLvbtg9qgt4g7s8skmB0HatVtchvWxMZtozkt7VGZ2bgqwqGW4gMpQAIB+ZNS7Y2RGjOSeCauyS1Qrt9SOUEkKrEZ79ab9kdsbpCQK0IbeHy/ug04qi/KBWTra2RXs9LsqC3IXA6+ppEt3ycjP4VbVwPSpC276UvaSK5IlIWzseMflTZLD3rQXpTgqnrg1KrSuP2cTKWx2/x4qWOzYDPmZFaBVRzxTZZkjHzfoKftpti9nFGc8LqcAZpBE3pipprqBv42B+lU5rtcFUDMT3PSuiDk1sZy5U9wmWRTkMMelRSTfu8cZqKZgUBKnd3INUizEkfw1vGNzJskmkZjjdxVGZ9mctT5maNs5yKpSyJJnqtbKJm5CS3B/hJBqu80rfxjFEqrnrkVHtHpW8UrGd2x/msV+ZlNMMoyRRgnPyj8qcI+KqyBNkYbPpTs/lUqW+QM1ZjtV9zUymkOzIIAv8Qz+FTNHCy5GKtxQqMA/wAqke2hxnk1zueprFGXJbQ7PugVWNpBnsa1pLcKOnFVzBz/AA1Sm+4mjhtH+LFxbhI/EWg3NueA09ofNjzz26gcf/WruPDvjfw9rWP7O1e2lbjMbPtcexU859q8WjkIT/Pp/wDXqG70+xvHDT2yeYp4kHyuvI6MORScEZKoz6Tiuo24aME/SormytZslo9v0r580u88RaOQ2keILtY16QXX72P6c8gfQ112nfFHWLQiPW9DMyDgz2D7vxKHn8B+dRyNao1509GehXekxhT5cnHoRWRNp86EmMk4pNE8f+GdZYRQanDHP3hn/duPwNdAHVxujKkEcEcg1tCrJbmcqcWYUBcfK4w3rVhI23feNaK2ccjZkGPcGp47BETdG27FOVVEqmzEuoZ1G5cmq8cz52uCD7V06hVGGUH60pjtH4aJPyqVXtuh+y8zBS6MZHzZ+tWReQu3zAg+1X7jTbNx+6AA9DVc6Yka4C5H16UOpCQ+SSIX2TH5WAB7GqcsLICwq2bR423LnHvSuWPG3mhStsS13KsE/lnDHirKyRyDGR+NU7uNsk+Wc+1VcsMHlcdsVfKpakqTWhfls7eQkbASail0RJU3IRnHApsdwwX5iM+xqxFeOMe3oaLTWw1yvcwrvRZkYkqPyqt/ZTj+EdOuK68Xm/5XUH60yWNCSQoNNVprcl0YPY486Y6pgrx2qNdKkP8AyzJzXZfuMYZRketPjlgj6qMVXt5diPYQfU41tKdAPlI+tObTptm7muzP2eQ8bcehp4s4HT5cCl9Zktylho9DhPszKfutTltmbsT+FdrNpMf3hg+1RrYRIwJUCq+spkPDM5WGzkB4UipJLaQHrXV+Ta5+aP8AWi4063ePcgwal4jXUf1fTQ5WGJweucVoxyR/dfg470+5sCn3WIb1qm0Lr944PrWiakRZwHyW8cjFlx7EUggxhVO1vU1LD+7GTV+N7coN68+tDk0NJSIrJplIUrux710NiI5EUsuCeoxWVF5W4GP8s1p2U4TjGK56jv0N4aPcdc2qNnC8e9UJrMDovFdArQy//XFFxaR7MjH4Vj7SzNXFSOXMcmCEalCttVW/OtV4I9x+UYFENvHIdkgwOxrTnI5CvaqiMAG/CthJYDHiSNc1VTT4EO7zsc8VbNvHJEojdWI7ZrGpKLNYpolgsbOdTsYAEevSpY9PMB+RtwI64qK2X7NJv2ZA7ZrTjuIZEHzAE9q5KjnF6ao2hyvfczJbWRpN0MuGHQGprT7Ru8uaNCezetWXkjz2pUdF6YocpNWaKSinox9ttjLqQBg+tPkkBU7W5qMTpk9KYZUZvvDPpWLpu92aKStoZd3M885j80gA4+tXLZPKg2g5zz1pJI4d+4qufrR5oGDuGK3eqsjBaO7F+YShgmcevFQ3j3EmAibVHoetTicHoQajaZvM+UGiKd72G5K1rlX7MnLPlmPbHSp7aNVXqcdgaGdic4Oe1MzJkkNn2NW02tSLpF2OTBI3U6SQetZ8bSbvmXFWtw29qylCzNFO47dR5wWowy+opj/N35oS1C5L9qHvSfaqrMeeabuTuQK15Ik88iy15VeW7fd0GBUcpU46Ee1QTbNowMZ96ajFPYlzfcbNcsxPzKB61CJWCnL8UhhBPy5J7802S2cpjBH0rZcpGpDJJID8r1HJcyeoFRyWzZ++y/UVE9nOvzCQEVsuXuS2xXuGZsY5qCSKQjO4GpGj24ZuvtT3fIAUDNO9tiN9ykwdD2NKLhBj5MVJK8gO1lQj1qtKyY+ZQD7VotSb2Hm6U/dUYqzbTKxxszWRJIqt93A9qkS4kjHysMVThdAqnc3Yltm+8n5VbTyFHy8fU1zkdyWOM1ahlUEDaW5rGdJ9zVTRstJF/k0NJEE+Yis6dlZc4OcdAax724uISQrNj3qI0ubqOVTl6HQSXSDI6imedD6Vx8uo3AznIPtVU6rMDj5q6FhX3MXiopnEhMAD6/0FPC5br3/qaeF+cc9//ZqT+HPt/Q1DI1uIRgY/z0FPHAJ5/wA5pWHbHf8AqKdt+QE4OR/T/wCvSGrFHVF0x4T/AGhBDIi5Yl0BwBn/AArn7fx7ZeG9Wa20nXNVtMtyCPtEJ6D7pJIroNY01L60khk3DcrLkHHVWH9a5HRfh/p+nao12TLcEzb1EjHC/NkYH4GokrmkXY9k8OfEDxEb+2stR0e1vBcMEjlt5vKJJ6ZV+B09TXrFs5aFWMZjLDJQ9R7cV4b4Yilm8V6LHyxN0D+Ssa9sSOePsaicUaRbJJo1YUsYRRhqUE4wymplgDLndisXK3UtIheNByvI9RUM3yDgnFWWgZOjAikkgDx8OD7GlzByma8qkfeGarlgDkEZq5PY7gdoBrPNjMrdTj1rojKLMZcxMJgflkANIyKf4QQfWpbazYrzgmpRHtG0/rU86T0LUX1K502CZDggN71ANN8s8nithLUOg2MOnSkNpNGfmz164qFXa0uV7Jb2MdoSo2qfxNIPOjHzLuX2rVmgzkkAH6VRuI5FJ+UgfpWkaqZnKFiuSGxlSPwqCSJw3yAtV+LqA6GrKL82VX9Kr2nKTy3MXEkbA7SKs28rHoxFbJ2so3ID+FMW1tpP4Qp9qXt090P2dtmRwXC8BmzUxeBv4hTJNLRh1qlNpc2f3UjUvcl1G3JdC6beFujikeEgAc/hWVLa6jDz8zD60R3l3E3zISPTvWih2dzFzt0saElmzDk5qvJp8R+8pBqxb6mruqshGfUVYkVX+YfzqLyi9S1yyRnCyhUYwSe2arvGgYjaVPvV+QyI/wBxitRhDMDk7fwrRSe5ErdikpCn/VipluTHztNElhK2drA1EtvcLwwA/GtPde7M7yRdi1bbxtqzHq+cqwrLW0nbnj8anSzwf3iqamSgVGcyy10pY8ceooJl6xEHPvTorOHGckirUUKpjamPfNZ6dDRN9SrBPceYFdM1rRsuN5Ta3c1X8lSfqamVWKleTUTSZSlYsLccFCoxVea6iQgAEn1zTGX+FwQPWq88UGc5JrOMFcpzZct7gynlelTNKFU5zWWk4TgCpPtG4c03DUIzL/mJt3bhVObUI4mO3knrmoGnVQfSs67aRsjy9wPTFXGnfcmVSyLc18zHdvB9qYNSxxtXj3rEbzN2PKkB+lSwrMrcQsR3rb2MbGPtZXOitLxGG44Bx2qcXBYj5gtYsAXO5k2tRcOzf6osKy9mrmyqaG39oCgndn2zUX9ox7scCuca6mjb5mJIqSOZJCGbg0/YWJ9trodF/aCY4zUEuoEjgYrCubuOIferLm1jax+binHD32FPEKO7OpN8+cihtQk4BOK5QawGT5ZAW96DezSfMrYrT6sZ/WV3OqfUf7zZNAu1ZeVrmYbuTcNxyauNdMMEA4PpSdApV7m9HIM7txBpJbmNjhuvtWZFPGwBMhHHQ055EHIGfoaz9nqae0NBJowfvMKczSk4V1x2NZbX0QXlelU59SB6ZzTVFsPbJbmtczShvpVCa8KnJbFZk147dZG/Oqkt444Zjj3reFEylXRsi85/xFIbyPcSdv4Vz0uobcjcDVW41BdoIYA/WtVQv0M3iUludLLdoc9Kpy3SjPTjsa5aTU5Af9Zn8arPqUoP3gfrWscM0YPGI6eW6RzjiojOpYfMB+Ncw2olz8zYx6VNBdb2HJJHc1r7Boj6wpHVQzop+Zjn2q/DqG0bQF+uK5i3u2UAbQRnqKuR3aZO/APXrXPOl3OmFY321Bv4R9Kp3V08n+sjz+FZp1GBW++OPemyazD/AHhUxotbIuVaL6krrk8KahMf+wfyp8epwPz5gX8KmGoQ4/1i/kKbcl0IvB9ThtoGMDBxnp7moyp4X9Pwqdeg5z8g/rTWX51GP88CuZs2WgAHd7bv6mpFX5Bx7fypxH3e/H+NSN06dTj9RSY0R7coP89v/r0x0G4Y9f8AP86m29PU4/pSKo3jPt/SgZe8NXVrp/irTLu8uIraGOViZJWCqDsIGSfc16bea1fPbC4sfIuIlYM7I28GP+IrjqcdK8G+IOk32taH/ZemxrLcyjcEZgMgbSeTxXm9ufGnhGXZu1bS2HcFghx/46awqVFF7GsIOa3se8eAvHPjXxl4ym1CG2fTPC1ozIUlh+ec4+XJPIPQ8YA969UXWJNoyp5HHHWvl/wn8ZPFloZV1GG11CNz8wddrHAxkMvfAFeo+HfjVo960FrLoF4tzK6osayKUGc/xH6elZzrQT2uXClUaWp6VJqshPCMee1RtqUmNwVgPeurj0hJEDLs59Von0UlABhh6YrCGYUGk0hvD1F9o49tZlH8JYUw61kfMCp966lPDseehU96bL4Zh3fcVh7itvrmHvaxH1ev3OaTWQOV60p1gP8AMyE4rem8LwuuVwpx2qifC0qN8smR6GmsVhmJ0cQitHrNugHzYNT/ANvKF4fj3qCbwnMwYgge1UZ/DF0owsuPxqlLCT+0J/WY9C6/iDJ6A/ShdegbhwB7EVlf8IzfMdu9V+pph8NakucSKfxrXlwv8xlz4lfZNkXUMw3IVHpipILllONyEe9Yg0HU4xxgf7rVG1hrELf6tmFPkpPRSQnUqreLOsSVWHO3Psad5W45R65ELqqsFYba0rYXgjO9mBqHRUftGka7f2TfRZ4/uuCPQ0C5mUndECKxonnz9/J92qxCk8p5cofrWbp92WqnZGguoR5w0RH4UpaynOGjGfpWdJBfLkLKrfjSxvdKm2SME+venyL7LJ531Rel021b5oxg+xqE2PHyyOD9aoS3d0rZVW4qpd6xcR/ejP15raNKo9mYzq01q0bDvJCu1mJA/Gqy3iKSen1FYn9uGQHzBg++aa2oJIuBjNbxw0vtIxeKg9mb39oQtyzAe4pUuYXP3lNcpNc4/h4HvVc3aqeJCPxrT6r2MXjLM7Ca7EYO3GPrUY1NH+V1FcsurRRja8mfamy6lbyEMjbeKpYXyIeNXQ6xrxY+Y3z7Gm/2y6HBBxXGS6q8XRiR7Uz+3vl+ZfzNWsG7bE/X0d9Fq6uoxMFPoali1SZGJG1174rzltXQncOvsad/bjIRjcPxoeBb6AswW56S+pRyA5BU45FUp9QhU8tmuGHiJz94Mail16FgSd2fWpjgGnsOWYxfU7aTUIwNwbIpg1SPONwFcJ/bQJG1iR6GmS6p15xWywJl/aB6DHqCtn5wfrTxfRkHnnvXnKao/Yk/SrUOrsT1bIqZYEtY9HbS3qZ+b86RdQIHbHrXHNrBOAz4oh1BScm4xU/VLbj+u3Z1s14ztuVgT6VVe6m6q238axRfIwyk2arz38h4DHNEaD7DeKNW4v5AGLSAn9apnUPU4PtWYFlmbLMOe+at22m3TMCrAitfZxitTJVpzehI947fKysVJ6017SSYHymz9a07aylRsSKCK1orGNowUwG9hWMqqjsbRpSn8Ry0WmzRgEyIBVyGPy8bpFIHXFbsunNg/L9cGsa9t4oyfm6Uo1OfqU6Xs1exMn2I43Mw+hqyGtwAQ7Ae9YBuEjfbuB+tWobxWICsPxqpUnuKNdGoZ4h0VjUT3S7wFU4781QkZnHEijPcVSuYpgB+8Y+4NCpphKs1sbMl1GCVJHsapz30Cj5mwfUViOJh8reYR/OopIncYCPWqoLuZPEt9C/c6oq52MGX3rIvdXbB2gj6U86VcygYjfn1FLNoF0I9zI4x7VtGNKO7MZSrS2RkSau2cFWOagbU2ycxk1futKlX7xKn6VQfTZeDuya6V7No45e2T1IjqCqc7MH61E18zfwgVM2ndc4qI2Dj7uB9atchk3V6jUnZm+bA/Gr1rdbRjcoPes+S0kX0qAwOMncR+NPljII1Zxex0S3QxjzVX6GmTXC84mP51zjRnIDStigIhGDM3FT7FF/W2+hrSznJJnA/HrVV7sr/AMtx+FUzBGwz5jH1qN7WI5O41agjKdWfRfiacd5xzPxVtbqHaP8ASqw4rWInln9qtLa2+0fMaiUEaUqkmtUa8LnLKOwH8qlHzTdup/mKjiX53+o/kKnjX9+Memf1r5xvU+qQoHAGP4f6VIwGf1/U0BfnAPPH9BTmXAJ56H+tK4DXONv+8B+opqg7wff/AOJp7jn/AIF/WlT73pQxrYl0cFtftwe0Ln6fdrrvIWSPZIodT1VhkGuX8Oru8SjIyFtm/wDQhXZxoCvoa5qvxG1PY5y/8EeFtScteaNa726yRDy2/NcVm/CPw7pNh8cb7SraEzWtrY+Yiz4kKsdvqO27iu6RRu6Vy/wqkjX9oHxNJI3CWSrn05jrkxFPmptI6KM2pH0HCm0cCpMCqkt/aQwvM0mFRSxxycDnoOTWVZ+MvDl5fxWNtqkEtxNAtxFGCR5kR6Muev4dO9cEcNboynK73OgKimMBVN9Stx0fPtmj+0LTu/61t7B9hKa7lnAz600qPSq/261LYEopGvLf/nqKydDyLVQlYL6VDIkbfwg0x7y3Of3mKYZo2PyyqeKFQ5eg/aMGhiPUAVBLbxMPT3qR3wOCp/Gq0sgwdy5+hrWMPMh1NNUQz2O77kxWqn2W+jc/vFZameaDoxkWoWmhx8ty6/WumKml/wAAyk0xs0d4OfKD/jVO5lukXIhcfhVuSSTafLu1PpmqRvdQK5VdwFawv5ETa8ynNcXGM+Vn1GKp3N/cxDdEj5AyRir9zq13Ef3lqV/4DVVteUj95bDHfiu6mpvXkX3nDUcP52vkZ0Piy5Cq5jJRhkEoRxVyPxcAoMlvx6hqqxX+l3FlCrWwB8pckHHaqdza6fJ8yyOgPUHBrthSpyXvQscEq1WD92pc2h4s0uX7wZT9M0v9t6LKOZFH1rkrnS7Nids6D6jH8qoSaQgOEn49QxreGDw72bRzTx+KT+FM7nz9Gm5jeMn61BNDp7j720+oIriZdJmUDZKxPqDVZ7TVY/8AVu2Pqa3hgodJnPUzCovipfcdfcacrAmK43DtmsybT7pX+WRCKwVn15P4JHH1pDqmsJ9+Cb3710xws1tJM5J5hT6wa+Rry2VySA2zA70v9jyONwkx7ZrGOtXoPzRyD6oRT11e+yCqqc9B0q/q9Uz+vUHvc020ecjHmMRTX0Vhzub86ii1jUtpBsWYexpF1u8V9rabMMfjS9nVL+sYfs/uY5tGIO5Wb8qadPuFXIVvypZfFDRofOtJYwD3Qilg8V2P9/Z+FHs69tgWIwi05rCRWErHDc+1Sro5fAZWx9K0bLxBpsrjMkJOPXGa3LPWtMCjMMbD1BrnqSrR+yddKNCp9pHJv4dk27kziox4euCflEntXdjXtLToqj2xmmyeILNuE8v8BWSr4j+U2eGwt/iOOh8N6gzcRuB9OtWjoVyiHdDIG9QK6aPXEP8AGg/Gr1tq1u3WSMms51663RvDD0NkzgX0edmH7uT/AL5qNtAuhgqhPtivTUvbVu8ZqzFcWrD/AJZ1k8bVj9kv6jSk/iPK4tNu4Ww1u5rStrLc2JYWX6iu+lSzc53Kh+tSQCzUYLR598VE8ZJrY0p4GMX8Ry1tosGA4t8n61cEKwgqqOh9MV0gkhH3RGPpSs0MiY71yuvJvVHdGhGOzOUcsrZLED3FLHNIp/dkkVvTW6E/cDfjTRAikc49iKr2qa2I9m77lGOe5K/6ot61TvLTzkJ8rYT61upb/wAQYGo5llX/AJZq3tURnZ6FuF1qcVc6DLI5K7MfWoBos8Y6frXZyTbTzb4aq8rk/My4z711RxFQ5JYamcibG6jHHP41G7Sx/K4P0NdQ5twT8uao3McM77WwtbRq33RjOjbZmGZc43MPTNSQyxK3zTYq++iRyj5HX8Tiqk+irG2Cw98HNWp03pcy5KkdbFmC8s1PM2TVg38G3/WdeKzF0bIyJIxn1qT/AIR6ZwStxFj61DjSvqzeEqyWkRLya1YHLAmsedYWJwBV250O5Xj7QT9Fqsmk3KklnJ57jFbQ5F9o56ntG9YlQrH3WnJAsgG1FJ+lXvspXgtyOvFSwWchPyMR+FU5oiMH2M/+yDLkpt/Kql14efltzAeoHFdWEnhj7k+xqtcyu+VZcfWs41p30NpUadveRxsnh988O5qA6HMCcBh74rqjtx1JHtR5luinIz9TXSq0zm+r0mcodEnJ+82fUClXw9dMRlnPPFdP5qSfLGhqxDaTN83lSEe9KVeS3COEpvZHLp4buM4MwX6mrC+HXCgG65rqk0l2G425Ge9J/ZEfcTfhmsXin/MbxwUUrqJytn5bs7bww3DHNWogrMSCDgDkfjSQIrKQyAgt3HvSvDGoO1ADjtx2rx3ue0yTA80fT+ookHA6dP6f/XpqRr5pO5gf973/APrUSRt8u2RxwPQ9hQgiIwzjBxkn/wBmNLsyc9+f601lm+Uq44z1Xrwf8adibYSNhPPGSPWhldC74TXPiOfP8NqP1c/4V2yIu2uP8Fj/AInd8zLjbBGM59Sxrs4xkfKMiuap8RrDRDVXBzXnHw8vRF8aPGM7KHAVUwfqn+FemFOteafCCG3vviP45nmjEgFwqLg8feYdf+A1dC3tI82xFZv2crdj1ZdTtZCC8TIO21648abpv/CZzXkRz/Z8KGy3E/uGk378fWujubCFMG1kRT3Eg6fQisTT7WabxHrG+e2UIIEJyefkJwPzr25U6d0zxI1Z2aJ7jXrqAbZLj5fUc1APEkb4DXLEelaVxotncxhTKiN35OKzb/wrbwopjAlJ7jmuiP1d6NWZyT+tLWL0LKaoHUNDOc+gbNK19eFwVuJdvfI6VFYeGIX2iSFowe6NzWlJ4bubVB9lhe4Huef51y1JUIu1zop08RKN2vuGQahcO2DOD9Timya1JBJtYOT/ALJzUV1Z6mkBc6dtjA5JHIrLa4jS7SC4kggkcFkSQgFgOuM9e1RGnTleTtY0lWqQtHU2l8SYO0yFT6E1aXxGsi7chzj1rjvHFndXGitcafdTW93DGWikhTdlGwpJXocZBB7EVc0yK7tLaG3e2ub2eNArSvF80hHViAB+lJ4elLZFLE1Y7y/A6Ma5Cx/eBlqM6pbsThiR9Kx7i3urrCtpsij1KFcVJBp06/KsUyt7MOfzrL2FJdSniKz6fgack8QQytIY0A3MzHaAPUk1w/j74o6b4Rktla2vL6K5RZI54SPKdD1KvyCQBXlXxp8dXWt30PhyyWaGzhkP2iKZAZPOUkYOCePYVy3hy9hkS40a6kKQXHzTS7CSihSAgQ8BfXHPT6Hx8TjIQnyx1O2mpNcz0PVfDvxE8U+M/Ev2awuYbTTpjzGJgjQxIOWLkcE5HI9PevRfH/jLQfBdok17IZZ5YybeFQWM2OM56de9fNenXOkrcXWqLqU8cVr5aWq2y7DKA25lOFweARlgc4zW7L8OdUuNK0zxFY6vFqej3SkwrdSl2gcjmPYOrjHYYPFZ0sXyqVzRwckdVq3xejk8L2zw6K1rqIYqxXZJGwA2gEZ3A9D0zxXLQfFbxBo9yyau1reJLAGgWSFoc5+6/wBDVXX4vDmh6Lq0DHz57hUW1eGQLPaTozAtIuOhBIz78da88t4V1R4oftKEbhGZJ3wqL0DHPTr2q44qsrNSdjOWHpy+KJ9D6B8SPB+px2iXF+9tdyIBLG1u2BJwCARngnpXdpp8d5ZreafLDdQnOGjPJ/zivk6C3XSnljub5I761IVYUAdZRkggt0XjGPXNd78JviJZ+E7O/lfRb66RnWNjHMVRQSTkjnLAcD2Fd2HzWrzKM9jlqYCnZuJ7WYmjYKyPH2O4cVYHmLEW8k7R/EOlS+EPE2k+K9GTUtPuAgO8vDI6l4wrEfMvUDvnpzXEa98RJ77VoLDwZrWiurOY5lvYjHg/3kJwH65x7CvXli4cikefHCy5nG50r3mGypZvUAUg1WONcbeQe61454m+LXiKGwn0aH7ILyOZx/aQiETyxfwjYPutWLb/ABe8aRWTxSXFlOCFAkktlZ1HQnOPb9a55Zzhk7cjGstxLV1Nfce//wBq2MpxNbIfotEkmkSKNsBQ+oGa830v4x+HJNMik1uxWG9YgMtom5SP73JGPXFek+G5NJ8QaYuqaRfpNasSquI+hHUEGu2jjcNVtyPXsctTC4qD95J/IjtF0nzCGkdeecEirskVovNvcOw9GaobzSZZB/rGbnjZDWS+j3kMu/y7jr1KkCu2MYT15jilUqUtPZm2kcMgxKyMO4NSxWGluwP2SE47lRWAyT7gpVnPoAxqSOPU0jb7PpdxNuPdSKp0NPiD64usL/K/6HSHTdCPElnbk+qjFRz6BoLLuVGjJ6bHIrlZpNYhbzJ9LuU9uaRL3UWUGLSbhj+NJYSa1jP8SHmNB6Spf+Sv/I1p/D1mu4x3Fwo7ZbNVJfD8zc2+oH2yeaYmpaz5Z3aJO3vvxiqB1K+80q+kSZ/363hTrfzfkc9TEYSy9xr5SX6FwaFritujvFZaf5GtRtt81CRVeC61I5KwzQccfvqct5q6zrtuU+hwxocZ9bDhUopXipa/11sWBda3CQPLVx7Vfs9S1U/ehIHan2Op6kpHn2tvN+mau/2ozcNo6qf9hxXJUvtyI9ClbfnfzQ9L2+P3rcipo7qYcyQtj2NSW1/ISA1ndRjH93NWJJo3Hyzc+jJXFJa25T0INNXUiu2rpGPmRx+NC+IIgP8AWMKiukgMf7yMPz1U4rNuYtNUfKZkb06iqjRpy3QTrVI7NG/FrqP96X9abNrQBJFwuPc1y6W9rIxxdlB6HNSLYwqSRdq3/AqbwtJMlYyq1/wTpI9ebp50X5099eYfxqTXMrHCGx5xJ9F5pk0DZ+XzSPdf/rVLwtO5f1yrbQ35/EKchm/HFUJtTeb/AFc/4VlGGRDlrd5PwqzaXRVtp0+X8qv6vCK91GbxU5O0nYnW6uC33WP/AAGke8uF+7AzEe2KvqIZ14s5UPs1V7jRbmc5TMWejF6y5oX95WNXGdvd1MufVNTyVFuy88UtrcalKwDqi56bq0Y/DF8Rlr3cPTdUo8P3kP7xZ8kdqp1aOyaM40cQ9Xf8B9vZzbAZpIx9BV+DTt43RyEnv81USt1CuJWzUX9rR23/AC1UH61zShOfws7I1KcPiReubOZc5ZlA7mmIIVT99ub3xVd9ejZRmUNx2NVpNVt2B/dnH1xTjRqWtJBOvS3izYghtZB8kij6irkdhb8MZFI+lcqdcijUqsYYY7/41HFrljyZFkTnHD1MsJVeuoQx9FNJ2Osn02AqT5x9sVnHRJpWIS6+X/aFZ0Wq2a5aC8LE/wALc1Omszpk7gy9jipVGtHZmv1ihPWS+5jbrw5Ooy1yoX2rKl0u3ic+ddhgD06Vpz69MIz9wr7rWTdapFLlv9H/ACwa6KUa/wBo5608Ovh/EuQLpqAAscj/AG6sG/iiU+VICPSuYubiVzmKGPHtjNQRLNLn53iPocVs8OnrJnP9da92KOuTWtvy9/Y04avx91q5u3spAR+/3n6Cr62lztGGXHvWUqNJM3p4msyhB8sOf896c/X3x/QU9F/c44zj+n/16cyfvMHr/wDXFeS1qexcjTDOTzn/APXSydQP89RTYQVlk/3c/oaklU7h9f6n/ClfULMZjofb/Cmt8qEliB/n/GpgCNvpwP5VCdzNjtkf0obKPMvi7f3NrqFjJZ3U0DNnJjcoTgDuPrWZ4U1Lx1qmowWej6zqTzSH5A16QOOv3jXvXgyzsp4dSkvord0SVBmVQQo2DufrSanq3ww02XdcJo0lwjAgQWyO4Yf7o4Nck4ylLQ2eIpUIfvHYo+GfCPxA2pJrHjyaIdWigiWQ/Tewx+hrV0L4f+HdKu7idb/ULma6mWWd1utmXGdpxHgDGT7e1cVdfGXStIhktSxvbhXdkknjMbBCcqCoySQOM8ZxXIaj8cL26/c2dxPGqrjba2x3Y/3iCa3jTile55FXPIp/uqcpekf1Z0/jl/iZ4R8XTRafcXOu6ddDzLRpog6queVYjGGHT3HNcrqtr441PU9P1iaS1sr2NvNkVrpIgGB+XjP90CsK58ca1qCNcDTdXuwTy8r4P/jxzWN4g8QeKZCG0zTm0+Bj8v2iUNIB6MF/Q4FdX1iTt72x46lj6rfssOo/4n/kemaJrHxC0mS6ctpuriaQOsb3qsY/ZcMDXT2XxE8RRlTeeBdT8gZEktsDKFPtgYPbv3r5xGteNixDX0YHqIs12fwk+JPiLwXqt3d39wb6GeLyxCAVUHOdx7Vf12p6nVhcFiude2UUv7rf6o9Yg+Mmj/2k1teWWq6eBx5ksPAb0IUkip4/jloy3ktu8lynluFjyhzKP7w74+tVYP2gtEuht1Tw+JEIwweNXB/A0r+PfgrrQ/4mPhTTomIxuWzEbfmmKipi5uPuxjfzPRWBs9KjQ3Wvj9p1sXWztLm5ARgzu2wq/bgg8V4l4w8eeJNZjj1SaQH7ODH5jPgnceTx7AA/QV7ZJpX7P2sFNrTWRGceTeOmM/72apXPwd+EOqMDZeK7tIwDtjaZHAPr0BNeTVhiKj961uyOuFFR639TxHQvF2rWsv2hXu3jVPJkVt2x1/PtjrVnSfiLqWn699u0y+uLSdZTs8yYuVBOSBnoCevrgV6q37OFhN/yC/iFbmME7Ult+x5x8rY/Ss64/Z28Y2MMstg/hrVJCCF/eFGbP+8oFc0sNJXtFmvKcZ41+InirxW32q+1qRrdcLHHb5iQMOhKqcZ9+a0/+Fs+OrXSpra81lY5ZsOsrE+ZEV/ukdM55FO1f4Q/FPTp4lt/CRaHB3m0lSQP6AhTx3rk9a8E+LA6W2peFdU0+dOFZoJHR1zk5IBxXPyVE1zXSFZ9TBv/ABI0juLhUZnyzSYyzt6561Fb3k00clrA8jhlDeYpAYHtmob3QtQj3Q3OmeWclVVgQV9Op7+lNttH1KK2lh8uNJFPJeQAnjoB3ra1GMdGrhZFu0N3E0sRWJt5BUryq/lxWzoup6lBrOnfZlWeONkje2nb92NzDJA9c81xZS6jtC0JkEfJfB4H+fStLwZc3kniHTSLZpYBeQLcMFLKB5igMTj5RkgVc6LaclZjWrOx8e6pa674huri7XyJEkaPCv8Aexxgn6irXhm40Gbwdr2l3zotwyRz2zohR8qxyit05DHr2GK808SXUlxrt08UezM0hCjPJ3GjSr67SVhJGoQrnO449aFQklzXBnTaZqejjUbdxb3FtGvySYYEkj+LJHc5P6ZrrvA/jHw/p+tas2sCaPT7yFbdrazAiSUHKtvAHAAweMkke9eXTCZ7oXMLQpb7N2DnGcdvfiq0N7JJKsWRtdsSsR0B61oqd/euI+rfhLYadfeOTL4WGlaX4Yi86C6F1dg3d5CwY7sEDj7uAMYA79at+J408L6hY3nh250D+xkSSDTP3LebHIrHcGyCSSVIycZLYAxzXz9d+IdPS1vLQxCcTIsVv5chXZj+PPc//qq74c8QXEVoLC+1BpLB92EkYld2OCV3dc4w3UYFdDlyJKm2c8JNpupH/gou+PTawm11CS+tNVvdQiEk6xRBBATzkgHAc8ZOB06c1y9paPqKLeK6xMilZFIBPUBcD88nntThZra6zdW2pXCzsTvLW8oPz4yMsQQRkjIH51FLPa29i6wrsullJfaRyMY6fWuStKTem5vBJKy2K10xVxb7FFxn5SqZyMDj8Oa9L8JeKvGng+xivk0yabQzKHuPMtiiSAALnI+6cAfkK88srreRvkUuc7d/BB9RWs3iK7uIXs9Svbi8twqg2zTN5QA5Hyg46jNTGrKnJaO67CqQU9D608E+MNC8QaJFqVm4Qn/Wwu2XiJ6A49sH8a6A6nY3ICLdxYHUHmvkfQfFUOmSXd1pMf2W4mi2xDIKQgghtoPTOePSvaPh14r8PeIbCwsdS1aG316UCN4PIJDnOAQ2McjnrXuYLH0KqUazakeVicPiIP8AdJOPY9Nax0mU+Yt7FG3tT1VAdiXiOo/uygVyfiCPR/Dtr9u1eWzS2L7FfcQXbsoA6muL1H4j+DbV7iaPTmntkdY1IuPKDPgksueW6jP0r1KtShTtzVPy/wA7nHTVeV7U0n6v/I9TnkeS6ntv9JJh25YSZBDAmst4nOoBVmkjUxknPGTkV5Bo/wASdLtLae/1DTdRW1uJn8mRLv7qoQoHOC2ck+wrr/BXj7wzrjl0vGhlWPDRXMpXGSOjHg1GHxtCcbKevYdfD1ozd46d/l6Gx41ns9ItbQ3N9PC1zcxxqVkyD8wyMdeldjHoemGH5rV5cjh/Nwa8G+Pmt2t7qmk2tvKVa3BmLxlXDJnB5z1/wr1Tw/4v05fD+nytM7B4FO5VBHTpTjOvWryhDp2JqPC4ajGpUsk+51EPhrT5ATFahf8AfkzRD4agiZt0VqE9+MVzsni6xVi8c4b25FVbnxtA525mU8YIAYV1/U8Y+5yPNcthu0dkPDenSN84UjP8L4q1L4asGRfKzGw7mRj/AFrz9PGNopBlvYEXv5gCVow63BckL/aDRcZGyUAVjPCYlPWbOinmGDnHmjFanTS6S0R8tLpSAOoz/jWZf6SnPm3gHujHP86oLdW4O86orezSAmnx6jp28/aL62P+8TmqjSqx1vf5DliaEtGkvmVo7TyZNi6kW/3game1uHwu5JR6qoFaUeseGQux76EsOmKrXmoaHLkrPk9irEU+eq3rF/cSlQUdJr7/APhyt/YVtMd1xcNAe3Q1bs9Btlf/AJCm9P7uAKx7jUEBKwnK9s5Jpq3l2o8yPcvrhRmrdOs18ViFWw6lpG51I0zTrfDeUhPqDT1ezQZaZdv91q4ttSvpDtkkm/75qvPNMxOLwr/vQ1H1KUvikN5rCK9yB3kjaS4++ufZ6yb5tNgb/lp+HeuMe6vo22relx/sRkVLAbm45EU0i++RWkcDyauWhg819pooa/12NybVLWMfuY5dw9s1WfxXdW5x9myo/Okt9DvLhBugCIf7zj/GtSz8Avd7dqxYP90Y/XFTUqYOkv3jLUMfW/gqxnr42nKEi0c/QVXbxZqUu4xWk4+orqrX4X7my1y0QHYNmtRPh/ZW8YeW4upAByEwBXnzzXK4O0dWdkMtzeovflZfI8rvPE+uEn/RmI7d6yrjWNUl+aS3K4/2DzXuEPhbw35YDwmNx3cHmqtzpOkxDywVUDuK2pZ3hb2jSZhVyHGtXniNP69DxmHXtQjBXykOPVSKnTxDNNgTW/HbbmvV/wCy9Bbq6lz6rTm0PS3w37ll7gxitXm9DrTaM4ZJi1tXueVi8jkyfsNz9VzVcq0xJS1lCnuSQa9vstH0IRhhapkf7PFWE0nw+Xz9kgznkba45Z/Ti3amzsXDtSa96qvuPCUtbyM7oxKp9QtSs2sSKVW+bA6Bj/gK98XTNBiGRa2wOeCFxTLiy0FiSYIs47KDWP8ArIpP+EzdcMuK/jHz79n1IcTv5h7fKab9lmRd0sSE98x5r3OfRdFufu26MR2KVC+g2EZJ/s+zwO4jGa3XENN7xszH/VuS2nc8SiuIIX+aKIH3B/wqy2uW/H7vJ9UU17Pb6DYudyWFv/L+lT/2BbKctZ2y/TH+FZz4gw99Y/ia0+H8TFWjUVvT/gnjMGrXM64gjujkcHy81ej/ALbKAhZsf9cTXr66PalQI1jT/dxTv7Eh73Tg+mBXJPiKh0jb8Ttp5DW+1Uv6afqeSRp+6x/noKk/j7df61LGuOD/AHiP1xTQvt1x/Whs7GrFdNyybWUnd0P4D/Gnzbs8dMf40eU5ldt3y44H5CnRgsg3YJA7emKUZFWGycH+v+fpUaLhs5PWp5F6+nP9aYE4J6cn+tAJHTfDuKKSz1AsiMHucEEZBwi11K2drGP3drAv0jFYPw0T/iU3Ldd13J+mBXVMp9OK53uzdLQ+b/2rvDd8stj4l0yMcxta3WxF3bR8ykd+m7OOwFcT8HrzwV4h8nw34qtpLK/Y7bTUILhkEp6BHByAfQ4Gf5/R3xm0WTXPh/qlrbFlvIY/tNq6HDLLH8wx78EfjXxmYodYbzLVUt9VHzGBflS4909H/wBnoe3PB0hax5mIlKlVuup9M3XwZY2v2fTfF18kQPyQ3cYkRfQDBHFcb4g+FPjbQrWbVQLPUra1VpJVs7iRJXQA5O3HYc4XJq98Dfi6rPb+F/Flxsk4S0vZT1PTy5Ceh7Bj9DX0NbyZFaNHTSqRqrmR8QxeJLG6SRlupY5CR5aNKpGO+dwBqs2pKJf9WJEJ7Ht+ten/ALQPwo1bTtXbX/Cdor6VcMXuYEwPskh7jP8AASc+3T0rhD8LwujnUNR8WaBp923/AC7wXPmuDzndggD/AICWNcjruMuWSNo0Jy1jEqW95p8jiOSMZY8HbkVoQaZYXJIVrVSOof8AdkH8TWb4g8B+J9Hmje3a31aymYpbXFiWkimIJBAYqDkYOQcVlXX9raRIjXmmtaR5wGlDJzS+tU27X1KnhK8Y87i0vQ7TTfCunahdx28N02+VtqGNwRn8DUM/hPyp2i+2XEbIed46GubtvF2nJqNvdMs8fkuAFVm+ZfUY5Ga6O38eaXJOXjvWaZV5VolO7HQnAGK1501occvaLqTvo+p6e0Xk+JHi8xdyZLj2I4NXodd8aWYH2fxVEqqOP3zc/gwpI/Gmg6hBEl1fRSzgElTYqoBPUbwSccelWrrXvDMO1Wj0+4XH/LB5gfxzGBWid9h807al6x+JHxEso0dtUS4Tt91uPzrVsPj34ttpCJ4LeQDttIJ/KsPw/feCdVvpLa4iFpxlW+1Ic+3zlf0p/jXwvpqwRP4ehuLiQD58L8o9OQSD+dJ3NYzdrs7iz+On2qEtq3ha3mjY4OVVsn/gS1FN44+EOphk1bwHZRt94stqqn6hkwfyrznwb4Su76a7/tt47SAINkgJ+9np3rjfGelz6R4gbT7e8S5UFSkobIVT6j1rJpN6o0TPaZ9B/Z716ERxW9zpue0M8gx/31kVp+BPhn8L9G8RDWPD3jeVUkQxT2NwI3hmjPVWHB6gEHsQDXl/hRYNW0250i1uIodUZQbXzFAWVgeYyegJ7H1xWFeanLp00kNzaNHPExSSPZhlYdQR1qL/AN0d0j0/X/2dA+pXNx4S8VaU1rM7NHBdbtyqTnbvGf5VLa/AfxPceDLjQtVTRzeWLNLpF/aTghgTkwSqQCVJ5B5wc/j5dY+JJiN63F1AfRZGX8sVsWHjrxFbsBba3fooPALbv51PLG7dibxMXUfhL8SLTdHN4O1CRU4/0dA6MPqvFcRrPgXxVotyUuPD+qR5ww8y1f5c9jxzXuGkfFjxfYRpu1SWSFf70JLdfWtHVv2hPEuirHNd2q3EWNwDxFdw6cnoOSKdOKi9GS2kfPdx4W8RaXHDeapp15aibIQyQsu4Y+lNtYJLi8QTRyLHD1IXv2r6B8H/ABx1TU5XmuPsVzFLIzrbXUQZVyclVbqMds54r1Pwv8SfBurTLb6ppdvpN0x4MkKvGx/3gMj8a6XgajXNe/oeL/blKNV06kXFrv8A5nx88UzARmEKnLIQ2ST+FV30zVJAhmsp5RwFaKMll9OQOa/QFraBbS4u9JtdPuJJUzD5oDwlu2MZ259vyry3xR8ZH8MXFxa6x4WtLC5gG4xM6guPVcD5h6EVzfVfZ7s9TD14YjSO58k3Xh3XGj8/+zbtow+WKxPv9x0qS00rXY4j9n0W+8tz0Ns7En34r6dh+Pv2pkSz0jT5XKjdgng478cVo3fxM8epFFNZ+B/tkUo3I9tA8gx7kcU7LrJHTKEoO0lY+ZLLw74lkj3f2DqSMOPltH9OpAFXdB8N+OI7uOa20XWVkHV0tXU9fpX1D4S8c+NPE2k3V5YahodnPaFhcWJgc3ELA4wyn37jNXPE2pfE638HNrWkaxbajfLEJn0/7II32YyQvJJYelU6F1uZwnGa91nzv4i0/wCI2rW4h1DQ9fe23tOqi0YKsh6kDGM1yOpmSx8PfZL2C8tZPt53xXEeH+4MHnpXoesfHb4jJAk7XSWkbkqr4VgSOo6da43xr4w1vxpp1teeIb6O8lhn2RPtUYUjpx15rhk4fFzOTPWwmTTqW1UY+q/QydZS5k8KaMUWR1Z7jcETdn5x6dK2/COg3UOmSajJLbrbzl4VjkY5Y7DwwH3c9j9fQ1V8QtNb+EPD7SSOmWulJ3Y/jXArE0u98m5VVuxGhWTG5vlyEIPHtmuSo6lWnyx0PRjw/GSv7Zf18w8SQup8y0SEeQvzLFK0hx2OT2roPCfxF1a00uy0tobGWJCVV2jwVX+6cenP51kaKLiV5DGWbjkg1abT/tb+aLXz3PG5F3HP4d63w+Y1cI/dbT7oyxXCVDEQVOpVg79GeoeF/G9rcSzT6loUM1qjYGycxnGfX/GvOfE/iKbW/E0t9a+ZZ28dw32eESHMajGDkdf/ANdQ6noXi+9t/KsdLvJLeNQ2xkKruz74Ga0fCfwx8Ua4kchtbhL8khbeKSIsVHcjdkV7eLzOvmFCMU3pu77v02PiaGT4LKcXUpycW72Vrfnu7kFhpL3GnXV3qF68m55AGnf+8h5A5zjOc+ta/hldXs9e1F9H1KyvEkjkMVu3IdsEqoU4weM8delak/wl0eSwil8Z+KLzw3cQL5e2aIMH5OTuHy5BwMZ71ufDj4XeALTxPZanpfxFfUZLeYSLCtuJFkPTBx9a89e2w16im+dLvpf1PW+pxrw5JRXI+66eh7RYeA7a90iyulSFGlhWR8DK5IycEGnR/D/TVYtLu+XrtYj+dfOHiXxh4t8D+PbqC2vr6WWxlKxeb80exuVAU/w4PT37U7U/jl431LSJbCa4SKVn3pLDEYmxgjYcdRz/APrraGe5la0pHmzyPK+b+EvuPedTj+Gml6udJ1LVbCC+QgNDJcYK56Z7CrWnz/DH7Y1rDqejyTIcFfteec4xnOM5r4m1K+1Jp1vL1Z5HnIDSyMSWb+fTAp9rqlw6qqNGyg42v1z3q54/HSj/ABW/maQy3AwlzRox+5H3vPH4LsLaK8umsYIZXCRyNIAjt6A55NXLSPwrNLttktpWxkqrhsD1wDXwrLeXF5pSRzSOBbcpFu3Ko9hWt8PvFWr6R4mW58N3DC7li8rEoQlhjLcHjqDjv0Fed7bEtuUpyfzO9RopWjTj9x9wx2OgRnc1pDnsdtTra6KwyLS39vlrl/AmvR674cs7y/urG3vpI1eWCK6R9uemeeCfTt0rp47RZM7btSPZQamOPpSfvVJX+Zo8PJL3YK3yHrDpsYPl2Fv+CilD2fH+gQZ7HaBTG02F5PLa++fGdoIzj6VBdafBDGzSXjoi/edsBR+NbLE4V7zd/mR7OuvhirfInmubTlZLGM/QCmLfWsYASGWP/dbFQQ6VDMqyJdK6sMqw5yPUVOuj2+QWuHPsKJYrBRVuZ/iSqeKk72X4Eg1oRr8iyn2PNMbxDMucWzn8KbJp1mv8Uv1zVLUTpWnwG4vLoW8QIBkll2rn0ya5ni8Bf4W/ka+xxf8AMkSPrjMfmsm/LFRNrA6/YSfqK52Lx38PZLq3tV8TWDTTsFiQT8kk4A9vxrsUsLF15UjI67q0eZ4OHxU2vv8A8yFg8VPaov6+RnnW8fdtMH/dFRSa9KB/x6hvYqK2F0bTsf6nf9TUiaVZYx9iiH15qv7VwKV1Tb/r1GsBjHvUS/r0OebWnYfNahfYYph1U8bbbB+tdE2kwEn/AEW1HpxSppNsvzLBbg/7uav+2MFFX5Sf7NxTfx/gczLqlwoxFbRsfdqhGoamoz5USn/ZXNdkun2q8iCPP0p723ybYRGn1WuVcSYZvljS+/8Apm39jVt3V+5HGLqWq5GF59RGamivNbY/KGJ/3DXWRW8y/ekQ/QVMVAGKyxPEVOC92kn/AF6GlLJ5/aqv+vmczE/iBsE/L+FWY11oj5pFz+FbJABppVcfdFeHW4om1pSivl/wx6NPK4R3nJ/MzFj1bqZlHtxUnkaj/wA/SflV/K/SkyvrXnS4kxbekYr5I3jgKS7/AHs8oMZODx1/rTNmF6dB/Sre0BRk9h/I03b8g+nH5Cv01y1PnmissYLsR3b+tNWLa3TsB+gqwg78/e/qaAuWbt0H8qd9BWK0isD/AJ96Y/3D26/1qducjpwKjZF2/Wi4a9DsvhkhPhvzP71zKf8Ax6uoZePWsD4ZxhfCdvtGAZJSP++zXSOvHNc7erOhLQxtaHl6bdSdNkLt+SmvhLV47a81KW2unS0v1YNFdfdjmB5HmY+63+2Px9a+6/GTeV4T1eXptspj/wCOGvm/4c+BPD3xAtNW0nUibPUrVI5bS9iPzBSuGVlPDKDtPryeaI1LSSfU5sVQ9pTvHdHk0qSapJ/Z+pxi11qP/VzSHatwP7rnpu9H6Hv617H8Dfi5NptxH4S8aSSIkbCK2vJs7oT0Ecme3o3bvxXEeN/AXiDwYq2viGzbUdEUkW2pWvzeTn0PYeqNwecEHmucu445Uit9SnVo3GNP1VQdrD/nnJ3wOnqvuMV1bHiKc6UtD7utvLmXDBJEdcEEBlZSO/Yg15r8QPg7/bHmXHhbVI9LkcHNnMmYck8lWwSuRnjkc/hXmfwV+LF34Su4fC/jR5G07ISG5b5mtgenP8UZ7EdO3Feuar4q8eW8093pPh+11HTGuJktHiRi7xrwj8HBBYqc8ZXcR0rOpSp1PiVz2cLmcoRbpSavvY5z4h+CfE39mWugado4k0sZmmnF1l3uCp3SbyR5YAOAOBx07V5Jrvwk+y6ZNPrupT6ayqTBGJkuGnkxwgVWJyepY4Ar6Ql8SeNP+EZ+2WmlF7xrgpzZyKY/lJC+UTuYbgF8zIHOcYrA1iPX/ElzLDqfgm31a2K3HlibTTBJkHCAsxH14PIIxznHE8vjzqcZteXQ66mZucHGcb3663/M+P73wrqTG4mlntUW0QYiaUCRjjPyAfeH0rP0Ow1fR7ltYm0triBU5LRHy3XOGHI64zz7Zr61m/Zr8O63olnc20eqaFfSWyNLErGWOOQrlvlfJHOeN3Fc/rX7PPj6LRJ9Ki1a21O2JDQFW8l1IBAyrcH7x7/nXVSpqN7v8DmqXaXLHsfNOueJfEmk3UTWOqNJYTJ5tnK1vH8yZ6EbeGByCPUehFLp/wAQfHsgY2upqwBAI+zw/wAitfUWj/s63154R1TRNat7SNyu6ynkmVmWYMPmG0HYGUfMB3C+lcfrfwB0/wABqdY1y2v9aszlha6fuMcZz0kZQXI+gH1rSFWbfLZ/oKtGlTpOo0tOlrv7jzDw74o+Lmu3n2HSozezHjZFpcD8+/yYFe1+Cvgd8SNUeO78Za5omko2GaC30q2muMHsSECqfxNdJ8Aphqd1JqtvpLaTomnjy7O2WDyI5JT/ABberbR3Ynk+1RftJ/EDWtFsbDRtF1JrG7vczXE6NgpEDjr1HPp6Vo495aHJRxHPT9o4ct9k9/n2Ozl+H/grw7psVktndarqlwdkJmvXiyccsVh2KqDqePavG/j5o3gfSBa6fbaxBZX8ab7lnuHd52PcqSSBxge1Y/7PvibUtQ+It6k17c3KHTpOZXLM5DL8x/OuH/aGtPtXxEu5rjzwfKi79RtrJOLlax0OT5U3oZNtqljY3Aay1B5WDfKURiCfyr0a7ay+Iekq+yKDxhbxBbeWU7EvwBxHIez+jd+h9R4ppEL20vlLevHCcsAexrubxb2z0LTtSt9p8qH5naRUz83qTRKK3QvbcsrPY55n8XQ297K+n29p9iJW4SUfPGwOCpXqDn1rB/4SjxBIx2XaR4/uRgV7Mr2PxL0drNdQisfEnliOK7EoEV6oGBHMRxuxwr/geMY8tPhO2sLuex1XUp7a8t5DHLbiykLow6g5xUU7681vI2nyrZCeCdS1rVPEthbzalcmNpvnAbAwASePwr2b4iWGl6n8N9B8R3eRZMii5ZE3YV1DKcezLj/gVeb+E9Hi0e4e80nTdf1e9EbrbKbPy4lZlK7zyScZzj1r3bwX4S1K8+B0fhfWIkjvXteEfjaRIWQH0425ok1zXMasPaRaR4rp1xodi1rY2F1PskfzPMksUjwew3c5616T4etr/wAV3sNppelvdzovLW0WA3+0x+6v6V3WhfCO31K1EfjC+bUI1uFmhgiGxYlUEBNwwSMEZxjOK9i0H+z/AA9pyafo2nQ2tuoA2xIFH/162o4mcY7aniYnh2ni6qlObsvS5yPwv+HHjPSbxWbxLYQ2rjc9luMxx+HA+orqPiT8HtM8b6SLPVzDJJECba4VcSwN/st6eoPFbFlrjQXkbOFRSNoOO56CtYa62expOUqnxHrYXL8Pg0vY3063PAPBv7OOsaPrd3NePp81hLKsohgmPJUEDqOM5PGe9eg2ul+PNJ0y3tG8Jx3hjLBmguowNu4kYBI7ED8K9CXXlHUCpU16Luv61gsPGOzO/wBpd3ep8veM/BfjWz8fzeJPD/hnWNKlmcSrLDF5iFyPnWRVJ4JGc9Dnp3rofhQtt/wl19f61Z65pXimbzPOtrp3+yyBmDM0IIwBkZxk496+hY9ctWbB3A/Wn32taXa6dPf3t1HDa28ZkleXG1VHUmtFFaX6HLQw86VSTpSa5t0fNXxk+Gmm3kUviDStIF0WlEl7ZRttBbp5wHtnJA+vrXh3iJdM0yd7WPQn3RlkUwtuGQcbwTwwx3r6y1D4xeEdUnvtN8NRm+1OK1Mlu6222PdkLkk4+6SCf0ph+EF9feO4dd1vxFaa/YJYG2+zXduI3D9dwMeARnPXsfavNrYCjWm6kJfJN2PUrYevhY+zrR5X2asz5e1XULCfwvoTXlrcokpuNqKuTkSL1H8qx5Ljwfd6i91NZ3An852BEQAUuMEY7g56V9Z3Pwrs7tjplx4QSwtjv23dtehjEWHJTcpwc965e9/Zo8PbJPL1jUrZW6ebLCwB7fwqf1rB5RP7MmvR/wDAONVdHZHj1pp/hyLwza69dC/NlPcLb+ZEUJaUEoo2EdPr6Vl6j4o0W10v7HoOt63p8sWSkUkAEeR1Hy5INeuX37MU1xapDa/EQ/ZVYvHDNECgbOc4VsevOKq6n+zVqNzDG7eM9GF6JCHk8h9rpjgn/a6gnuMd6eEyedGXPKpK9+m1uid7hXVKrFRcbrz11PMvCvi6zu7WSy1uWVrp1PkXbXcgXPYOAwx9enrXP6h4m8TafdXH2HUriyldTF5lvduN8eem4McjgdD2r3Tw58GtN8GTXOoavaQeJntIWljAPyTuB8qLH2GepYnpwBXjHjefVdc8VTX2seFr21RgVSO3szboCD6ADjHTNetUqOCbaZy0sHh6b5oQSfoiLSviN4x0ywSCHV7i4RmYywTv5yNk5ztfIJJJJrpPDfxJMcNyLnwnoufKZpJbNWs5gGZcsGj4zkLyRXD6l4fmvdEuZrHT5beSONnWJnYMSMfdz1Pt35rrvh7ZwHwXPY6noLx6tppMsMz25KahH/HC5AzkqWHPoOay9qpwV479Dpi+txsVh8NNQ1GCTVNZ8Q6S11nYr+Xcb2J5w+Ae/pXoGrfDn4WaLoMeotceKdVtXwvn2zxlYn7K/GUP1GKo6z8O9D8ReF7STwTGcRSJe2Md2/Csx/eQluu3rXc/BHwPrGjhZfGmpWpiVCgtbTlZFPVZC3BGPb8qlUlL7IPlZ4H4l0a+v9XhtfBmh6sLOdjEx1S5hYLIOcbxhV4HQ/hWB4t+FfjLwzYRanqVhDLayE4ls5BMsbf3W25wf096+z4vhz8Nlju44ZLyCK6P7yL7QjpnOR95T0PStLTvAnw6t7NrSGf5ZN3mN54VnBOcHbgED6dq1p0HFu0UvQz5XY+D9M0iaaLdc3UFiVOGWYtuPHoAfWpF0PR7Yi7utcuZFBwv2e2wN3X+IivrX4n/AAu8KXtqLfRo9G/tHKvHPPfvGSoOcEnKE8HAx69K+ftf+H+raTqFta3IhCSTlWeKaOZVG0/NlSRjOPfB6U1BR0e5zYhTi780kvJLp52ZgaZ4Y1K/t/tnh7WLS8kON9p5piuF544bh+33STz0ruNH8cfEb4cQw6RcJPbLLmdItTtslxnBKk8lfoaPDvhqyisNNuNQDQG9H2G/QEAQs/EcqnP97H4HtXr3gPwHYW+iyW/jTWLeWJF228dtIokgOBk+a2cc9gMVlUwcaj3t8rmH12rOMXSg3q07vltbr5r06Hk/hX41a5Y+M7rWtS061lkuoygU7lB4AGCSfSsD4h/EfxJ4r1q5GoTXEOnkFUtFYiMKORkDAbkdTX0NH4K+GVtO8w8U3eXG1hdXVvOp9Mqy+tZer+GPhjb7RJq+kXUk8yDe8EihAGBIxE5UZHHCjr2rnq4CcJXglb7n+p6FGcpxtJ69k7/5HzVpvxC8S2cKWuk6lfQxQZCIhPy59K9T+Fvxu8RaPptzB4iVtTihYMpuWKShTnhWx83PrXbal8JtfkvWutE0LRzZu4aIRXarlP8AtoN3PvWXrXw48T2N5DDJ4LXULeTLZiKuyqP7yqxxz+FedWdahr9W5l5O/wDkEZOovdbjbyOE+J3xy8YaxEsWmWx0SzU5JgdvMlB9W4OMdhXmmoeKvFOqottdaje3ECHMcUtyzhT1AwT2r1+fSfEWnpjU/hzfBQxTzTYuAqbuBkjpWDe3Oo2szn/hX8tvHyfMezZR1HIJHXBNZUsbWiuVYf8AFG8o3erPPLHVrpnkhmMckgTkNHwv1PavSNI+NvjzR9Gs9OMlqVtwAsr24ZvLAwFPqPfr71jTXGqzRiS18PMpZTFKEibdt5GDjtn+VXbfTvEk9uB9imhuVg3ITEScZ+7yPepq4lJJzpJL1/4BUacvss9Q8F/HrVGuZP8AhINFkuYfLGwafCeCBksxJx07CvT7D4q+C7uyNz/azW7L96CaBxID6Yxz+FfK2qWfjgWskax3EYyFAhQgEAegrm7rX/EFq/2aW7UFCoBHUkDnmsI03Xd4pel/+AbxdSK0dz62v/jn4GtohJFdXt1+9MZWK2bIwOvOOM8VH4V+Ong3XLk20j3mmy+esKi5iO0luhLDhfx6V8r6Z4q1+6PnRrAVtsZkkjAVc++OpNPm8S6yC7taaeWY5fywj+acc5A5rV4Go07U/wDyb/gB9aamouSufbL+NPCyXUlrJ4h05Zo1LOpmHAHXnpVux8RaHfNts9a0+4bjiO5Unpn1r4eTxZqDFPKWO3jWTMgVMnbxkHPbvitGfVZZnKWsNvHG53MSvzD3Pr9KhYPDRfvJr7n69vkN4rFJXsn9/wDwT7XfVtNjmEL6lZrIeiGdcn8M0h1jTv7Sg01b6F7udGkjiRtzFV6njoOepr4q0QyavqUtimn3lxco3lh7VS/mnsAO2a9MPw//AOET8JTavq0OqW2rzoZWaO4ChTwFiUAEnGe5GTk11LLMHOLcar03uv8AgnOs0xEZNTpLys7/AKH0qQ3oahnlSFPMmljjT+87AD2618h6VrersJbWz8R6pCyRsuxpGyme3XgVHe3l5OYrXUtZmvmwDKvnO2MdCRz0ryp5blsqnLKq/lFnUs3q8qtT19f+AfVOoeJfD9i2LzXtNgOMgPcKD+Warp4y8KMoYeJtIx73aD+tfJXkOmpKtxDELZgQ33gyn8ev4VoGTwln/Wwg+hJzXQspySyvVm/SJi84x1/4cfvf+R7vJPEq7WYD5fX2/wDr1n6/qUVnpF1cAMxijOAoJOcgdq8uudUlmRvM1gu27ghJQMfnWJqsusXM8XkeIzBCj7nCRPucY6ZJOfyr6T2zd7Rf3MrkjpqdufHVtFcw29xeQWeZF3vLG8QCk4IY8gdev14rrdBvbe5huLq3YeU1wyrhsjC4GR7ZzzXjes33iHVLQWsmuxLGrA7vIJLLkZHPqBVSxj1qC5vZD4knWO5k3Iiw7hEOeF3NwOn5Vy4Wri2+atG3ktf0R14uGFtai/me8y3MSgEuo/H6UwzxR2gu7q4trW1X71xcSCOMdO56n2GTXhP2HUrYpcQavcahMCSi3hxECe5VfvfQ4H1on0Mauy3HiDW9Su5xxhAAiD0UEYA+mK9GM7xvJP7jznFLRHvnhL4o+HYLZPDehNJq96iOFuVIit/MYkqMt8zcnsM13+ga3dxaFbzeLn0+x1By24Ql1hxnjDOBk4618jQeE7C1lSXTda1W1kVsgqBkH1BGMVNqHhddSVVuvEeo3ABz/pMZkx64yeKHJPo18hptddT6d8e+JvD9x4R1aytdb0t7me1eONPtsS5JGMZLV4P4Jvv+EQ8Z22qTajoMlmyhblG1KIsVwVIGGI9DyO1cJP4Cdbhvst1ZtD282PDH68Yp9l4ElMh+0XdnCvrHHuJ/lQ6MG1JidR2tY+l7v4qeAXt2tZvEvheO1dNrRSSPLx6bQoUj8a8m8TR/BfybmbSPF+mrLcnM1kYZFs256qu5mRh2IP5VzjeF9Ks9OdbOw+33h4DzzbVH0UYH5153rOj6hZXHmXtlLEufvAZUfiOK6FUXY5K2HjVXLI9IR/hfGsFtN4ytJrONcoGhleW3Y9RGwADLnsRjk9DzXQ+DfjJJ4Rsrm00S9svFGmW5DG28mWGSJScZQkHj1FeJw6fY38YhmnMRJwGVtpBq7Z/D/W5Jo5LF7fU1UgpKt2bedPbPI/HBqvaaWOSOApU5c8W0/U+h4v2obQAf8UnqCnHIG0/0qX/hqO2/6FnVwP8AZVa8k0/wD4/nUCPT9fx058UIB/6LrSX4V/EiTlLfUV/66eKM/wAkpc/kW/bfzHrHh79oyDWtSNkmg6zCFhkmklkChUSNCzE/lj6msq7+Ifi64nkhkutWt5ZpY5DdRsgituDkJGfvxKSFY9W5IxisX4ffC7xtZ6zK2sKEsrmzntZmbWXuCokjKhghABIJFSv8OPEEuowPcSQJBcBZbuIsdyzH5iowp+UnvngZqZyqW9xGc1Ue9zodW+OsenC0t77w5rM9xLbrI8lrtaLfkqwHPZlYVUT9oKPOF8K+Itvp5SnNVvEPwl1/XLTR5jNpUMsNkBcLPNcowld2kcARMFwC+M9eKy/+FG6qEJm1PR4QB8xV7tgPf5pK0TY3KulubcnxysJAN3grxCCTgHyAFyema53WfH/hvxBdyS+LPAmsX7xJ5Nusdk2xEznOc5JJx7ccVPofwWnvrV7hdZtEhc7YpDaSt5yf3gGl4Geh79auD4DRrnzNcssf9gsH+chqHeT8i71GrMxtC8X+B/D1++oaD8O/ENlcvH5ZkSzYkqeo5PHQVQ8SeL/DOuXD3V98Ptau58AebJY8gdhVjxp8NvDfhSygu9W1AzJcTrbRi30qEEu3TqeBx1rnk03wXFEkdjqOtC4nvDYraw28KM8wHI4XbjB65xQ/QSb6lCfxH4Rgc48F3cXsbVAR+ZqC78baHIjRN4cvzGU2eW2wLj0xnFO1DT/BOn2l+08WtR3On3MdvdWzLCHQuTtYELgjj1rW8T+GvDGgXWlR3VvfXA1C6FqpSRVCMehPA4qWhqxykviHw59mMdj4durGVTujeKSJMH3+bmvT/A3iqw8R2cdhrTRrq8cWLK9LKPPwOIZW6Z7Bu3fiuN0vT9Av4LjUNL8N3t5p9tcm3eT7eEkYg4JCnHH1Iq/Bb+FJP+EptjZz6X/Yao32v7S0hbIJBCngdMY75pON9jSE18L2Ohfx9HoupS2Oo+Fb6G6hbZJFJeW4ZT9C9bGn/GKzRwo8N3bHGP8Aj8g/o1YXw88WaH4jNno/jSOFrlYUFlfeeeFYZVJNrdPryvSvW7Lwd4cgkKPo0G4YyGJb8eT0qbobpuLXK9DmIvjAufl8MX2P+vhD/LNWD8Wbth+58K3bd+ZT/RDXdReFfDaf8wTTz7m3U/zFCeHvDasSujaYp/69I/8ACqTfYq0u55xL8XdS88BvDpXYQfmmcYOemfLrSHxb1QMc+GoAvqb1sfmY67iHT9LVd0On2QAJGVt1X+lbNou22j8uGHaox8q4NCk7lckrbnm8XxN1i6U+R4etX/3bwt/7LU3/AAsDxIenhcvn+4ZG/ktekM8uc8BQOVwaazTFQQFIz34ochqnLuecL8QPEygk+FJl+sU5/lHSeI77xJ4w8GaloTW0enSXtuUSRi+ATzyGUcdq7DXJrn7NKsXlK2w4y3/1q5LUtZjs7IPLuiKLzuYAD8a4MZi1RjqduEpT51KL1R5L4X8Jar8Op9Q17xBq+n+d9n8q1ghcuZWLKSTwMAYH511Xhv8AaB1WS4vm137HbWMCgx3MW5F3kn92dzHccc5GPpXCfF/Xk1O+isFmKpHCZy2M5cj5VPpx+pFTWnh3SLj4eHQbzcJrpfNkcMMpIeVPTtx+tKhF1KCcNOb8EdWNxtSviOas+Zo9Mt/iv4g8caJPH4d1qwtbN2aF5JblY5lI7gMOPUGsnXdB8XXvhoRyeJl1WYXSyCI36k7QjAYK4/iINfOng6+k8H+Nhper2ivbyEQzrjcHyflkX8+3avc/sugsf+PFFYHtIVP6V2xj7OHJq/meTWpe1nzN2On8OeGPGH/CMWduniVdJlilk3Qm5cjYQu37p9Q5/GtGPwl4sPNz46f6xXU/9TXCyQ6WoxG13Dj+5duP61TgiuINwXxFqz5xtJYHb/47zWtOaSS1OaWFXe/3na+IPDmrWenXF3L451iUQRtIY4pXZmAGcAE9a8/1bTbyQ5k1TxQ5ZS43IcMMjhcnk89OKu+dqyx4TxBeO3q1upH9KY154qQL9ivxdyFgNj25XjPJ4Y1TkhfVtTG/sE+Ss/8AxPbpjvDxMhVkKsAM565GW4zwKtWugNAm230/X7g9I1SfYrHdg8sBtGMnmu+8E2PjC+123tta0W4SzYfNdLGyBTgnkMOR24rK8U614q0TxjHoU2hxWa3XmNZS3U4AlVfcDG7HOPSso2d5FOi1oS+CvD+nW3ii20XUPt8Vnfwm400PMUaN+ssLY4Jz8w/GvRR4W8KmNkNzK+3k/wCls2Prg14r4u1fxpLbQStoBRbW8SSC/trhHWOReQc5yM9OetWJvid42mvHuPsNvChXmPeAob1GMn9au6RXsk9bHtdn4S8KrGSNPSRfvBndjx+Jpl7b+CtIjLyadZ8DpivEb3x340Y7kaGUYAZY8gjkeorP8US61LPb/wBpS3tq0cgd43jZRIvoeORWU6stoq50U6FNfFY6rxnd6Drkd5tudM0u2jVSts8vlPLkgBq5NPDuh3khS3urWVo0aaU/a2f92pB3DGP4c5J9Kik1y3aUmaO2LMACXgYkgdK5vxpqkn9oQf2bNNbItvLFLLYW/wC8YkYCHI+4ckUU1JLXcqpBTemyOv0qHwJb+fHqF7pojkgxC8M0nmRS/wB/knI6ce1d14U8ZfDWTw/p4utJgm1Dyv8ASglszjzFOC2PRsZ/GvBPh3qV/awz2+pRzQqEAhaSLcR/eAOOB04ruYfEDIoEN9g45BVl/kKt3voZqjDaR6Vd/FDwba6Xc3Gl6PDPDD99YbfleSAGBGF56Emuc1TxHa6rJHeR2NzFcGNpLfyI5MxOF4U7UKkMPl+vp1rzbxVNLqP26F5LzMtsrWr2g/5eASNrnjCsG5+laXhlNc0rTFspNUEoDFlKSldgP8ODmsJxlNrXY6IKMF7qse3/APC4GgQ+ZaajdTyLujgW1bzGHfapjUnGRk5rLPjO5vdVstdurTWrX7PNvaBoJVBUAgBgB8wy2e4GDkV5jNoetXl0upLewyTFSjB7oDcCpUcqQwxkHAOMitaCy8SR2ccUmoySgIFZjcLljjBPBrlq1le3tEv69TWnRcV8LO58cfFnWdUt4o9P03Wooopd3+pbbJx3HIK89DXJ2+uaRJpc8t3ok0F25Cu4Z42Jf+6vAO3ByfcelUbGzvtItBE+pXu1nzkyqTnAHZvbrVsX7thY7q5Zv9qUgH8d1edUws6zVRTb9Nv8jb3F7r0Kun+IILqdV1D+35b9lEMUa3ywwlB9w70AAJ43Z5J9KxfG3iDXDb250O2123KbhKpvZJQD22kYJ985+tdFcX190+3XK+uydm/mar/2lfKf+Pm9ZfefFd8sPiasvaSl8v8AhjmXsYaRWnkcZp/iPx9AiSSXmpbJZcAPK4ZAOvWvRfDGoeCXy3iTwnDqJ8sbpS7SSbsnJKggAc9gT7mqi6kGjA26iD3P2wYJ+myla6uJIWWC+vbfJB5nVuc9+BWf9n1lUVTS68inVp20ujV8Z6h8PdS8MDS9A02w0xFu1kZYSw3HuWB6nAxz0zXm+maLoNs32q4tZJ7RpPLEgnzhhzwfXpXVyyaksY26o0jc7mkAP48VjWEGvWF1LKuslo5BnbtJUtknd14OMDtwBXpWqbcqX3nHKipPWb/A63b8I9RCXF9oWo/bSgSVo71l8w+pAGM9OcCt3TdF+CtxaRGXRtfWUjaqrcyMCB6EDBrgf7X1+Ec3mQfRKT/hINX6tfYx/wBMlrmnSrS2hH8TWlTVPT2krfI9I0a88AeFNXuxo/gfXr+C6t/LuHaUbFj78uQQff8ACpPjr4rh8V6BY6P4TguZkiiM0irOq+Wy4AVgeWIGeh46815vHrusMpAvInU9QyDB+vFPivtTyXC2ob1VFB/lUeyxfK4pQV+yZpTp4eD3b9TiZ4dY1BFsLey2/ZlH2iNJfmbjr1yTkGtjwpbXenwSx3WneXI8O2SVpuWcHhQQe4/lW8jDcXmtIRIc/PGFQ/j8vNELQRriNtg37sbFxn1xXmVcuxEouFkl8ztg8M9WjlJNP8UyKCumTfZ3cSMxulJSP25zn268VNer4ne5Zre1mhiwNqLCCAMD2/Guve/dkEf2pCAcg7MHP5U7+1tQX5Y9UZFHRUYAD9K5ng8Y2vch+P8AkWlhul/wOTE3Hb3ANPFwc8IBV/7FYp839og/7kT5/wDHgKQJpbfde9kb2hUA/wDj5r6n6xF9H9z/AMjz/YvuvvRT+1yD+ECl+1PkfLj61eElihx9iuyO585F/oaabqwXg6fkf7dx/gBSVZvaD/D/ADD2aW8kV0u5OP51Kk1w+Nv8iasfb7AAFdNgUj/pox/rUker7eI9PtT9YicfrT9rUe0H96/zDkh1l+ZGksxG0u6j2BqVJQDjzGPpxUialeFsxQwL9IRj9aX+0dUkG0Og/wByNB/TNLmrfyr7/wDgCtT/AJvw/wCCPjLtzkkfQ1YiSYsAkcjE9ttVV1DVVJX7dcJjqFcr/Khry9k+/dyyH/acmh+27L+vkg/d92asNnfMpP2K6I9fLOKcbKZhtePAzyHYDn8TWE9zIrjdN+uTSPNwcSE/hUcuIvuvuf8AmF6fZ/f/AMA2brSoZhi5t7OU/wC0UOKp/wDCM6auTG0Fo3rFdlT+lZ373BZo5CO5ximfaEAzyfxxVKFX+b8P+CHNDt+P/ANuG11C0P8Aofii4iA7M/mgfpmtS18Q+J7FB5evWF4B0DxSIT+hFcj5ythlzj6kk1L5y8KCF98Mafs6i+2/uX+RLcH9lfidzZ/FDxBar/puitKo/ihlBz+Falv8ZrZcC5t76z9S0JIH44xXmiu7D5Xk98CnDzAeS5rpVRmLppnsOm/FzRbn7up2zf8AXRcVJqXjWDW9VstMV7b+zCHkv3R+XAHyRj/ZJ6/TFeLy2MVzxNHC49XQHFV08P2yvJNHM8cjtuzFIy49qTqXEqbXU+mIvENgyLtkhKAcbDgY9KrjWJLiZluHtEhD7lMYIYrjgHJx1r5yjtNShObTXLtD6MQwqwmo+MLUHyby1u/aRWU/pmqc1cjkkloe2+LtJ0TxNYw2eq5mghuEuEUPjLp0z6jnpWH4i8N6BrEMEMtmsAs5vOtntj5LQv6rt6V5Y/izxpCuZNKjl945h/I81Tt/iR4gmjaWPR7towxViFPBHUdOamTTYvZyXQ7y/wDAvhiazvrW4t55/t0qzXUzzsZZWX7uW9vSopPCfhYPbwMdSvfKuEuU82WR/KkXOGBY/pXG6d481XUrw2q6fPEyxSSsXRgoVFLMScegNXfAPijUPFHiq307TbaSeeVQPLZCoRRklmJHA5qJtIcab7HVyeDfDLTSTSaXGBNJ50se5hG7/wB4oDtJ/CrD+HfDM0t5JNpdu7Xjo9znOJCn3cj2rK+Knj3w/wCGtV/sOC+tnvYl/wBIaJy6xt/dJx168Vww+J+nsM/aifoKnmb6A6Ur6HqWveHNA1zTjbTW0VvMq/ubiFQrxH1GOv0NZ/gTx9d+FdRj8J+OHLW6fLY6iMkBe3PdfbqtedH4qWWcLMf1FZviD4jQ6npf2SN4ElEokW4IPmLgdAewPepd2a04uOltD7MuSy6RHfIN8DoGWRDlSOxB9Kwf7Xt2PDAN3FfNfgL4za14bsJdPXUvNtJBho3YOoPsD0rPufiJcTX7XEOqXh3Sb/LgX5RznHA6UlKS0aNHBX0Pp9dR2KVDfnVyDXxb2UkiwtcMmCY42G4juRnrgc4/KvmhviRrEuPLsL+QdsQNTtJ8f68NZtILixuLW3uJVSSeZWCxKTyxwD0pc8lsgUe59G6X4ya+vvJfTZYISP8AWlwy+x47dP8AvpT64XV/Etrbqxa4RVGcndjFeTa74r0eFf8AR9WuLoj70uPKT8Bkn8Tj6Vw+u3GpeILG+02BbsQyr5ZuDxjd0Ge9edWx0nNU4q/mdlPDJLmloevy+NtP1S1lbTr2G6QEqWikDYPpxWPbajDe3UYuBFLExAZJRkYz1Ppg8/hXknw88N61ocF0s0lrG8rKCysScKP/AK9dhp8raVdxXkc4aaOQSKeMbgc9K4sRl+Mr17J2itmbwxFCnDuzj/EVrq9149v1msQslpdkzK2CpYH5RnoRjBHtitj7dqh/1luD6gJj9c1valctqN9NeLEVMpHC/wAKgBVGe+FAA9gKpyRyL97A9y3/ANevo6cOWKR5VRpyZi3Npa3upWeoX2lq89lIJIiDyCORn1GcHHtWjJqsjTySfZXQMxODJ27c1N9n3A4lC+6jFV5bTL480ufaq5NbiU9LMhudc2L/AMertz2bP61G3iSNcbrSYKB03U59LmfLKHOPQVDLpeB80iL9QKfK2xc0RX8YWuMm1k46ZbNbHg74mReH7y41iOzLhI/JByAdzEH5fTgH8K5ubRkbpIJM+iZqN9Gd4FhyvlqxYDpz3NTOnOSsmCnE9Mv/ANo7TVVTJoerysw+9EqsoP4kGvP/AIw/GHVvG2iafY6PpM1ktvcrciS4IMqOv3SpH3feqK6HtxtZf+AmnNoDbsEL+JraztYn3VqZekeN9YuLJ4temnExbLGGPh/QnB61fi8Q2bRndLfjHQmE/wBKli0RQ3WLNWk0Ugj5Y8diW4qHBlKUex1fg/4oeHdLgP2nRbid40G0xqC0hH1xg/jXY33xX07xh4SudHt/Dd1DJIAqSah5a+Wf7yYYkEV5P/Zki/dkhxnGA1SraSxkDcoz331nUpzt7jt+P6oqnKnHdG4vhu8kXeR8uOqMG/rVIaCrzsk0kygHHK4P5VXjW8T7shx/svSlblTuaWTOc/K9KnSxC+OSfyt+rKnKl0TXz/4Bo23hSK6nW3tmnllIyECAZ/EmrE/gTUIceZYT4I/iwP61ShuNQiQyR3l3EB1PnkVLFqmqTgN9u1CTHQm5Yf1rjrU8x5/3bgl5p3/M3pzwtvf5r+q/yLJ8FXixD/RZCMZwrLk+9Rp4PugCRZXDDr1BzSJrGsw/M9/qP0+0Nj+dQ3Ws39wPLuJ7mRD2dt1TGGZ395w+6X+Y3LBvbm+9DJtHhguDDcRNA3GQ/JX64pZdP06KE5lT03DP8qoy3agbFVi7fQfyqCK6ht281928dwf8a9GEZcvvWucsmr+6aEVnZLGZZsIg+6CMMx9ajWCEyhVRlB5DHHSqs2sSTqPOclfTAOP0p8WqSEHymPTHEYH9Ku3kKyLP2W23P+/YkdiRj86jWO3kTOyQY6ANVV76f7mVAxwCo5pVuG2BSypt7KuKXNYTRbZbVY1AhkJb0fkVNbvaxsR5ZIHHEuazVuyqkBgBnqBRFdRR/diDnOSCSB/OnzeQ+XzNOF7NZGEglX0Ib/OaYZYFB3RzCAty2c1my3arLlo12dsE/LTZr5VGGg3K3I2gkY96TkuwctzQmexjTdiZUPOexqo8mnOPkt5Qf73WmWl1bqRBJHmGTjkkbW9ajv7eS1hLQtu55dG/mKnnRSiyWbyFQEQS5J4+XrT4LqRc7bWRx3ylULR7mTbHNvHPyuHAqw7XUUhi+0Zx3DEZpe0sVystrqWJP3luwHoy0kk0M7Dy1jT1FZc8siyEqjuT13N/hVdnTIdS0bDsy/1que4+U2Ckit+78tT15IFM824HBZD77h/hVSDUo+Y5Dt9zypqXfG3zeVbnPcTYqbrqgVzPWS4Ztq3W/wDE4pWaVWw2c/71QNGd2TIT+dHlk9mP1HSqcibFyKaIRncik+/NOiuNp4WPn2B/nVIJIo+Xn60GW5VecYP+1xRzBY1Iroq5/wBSw/2lBqU3zbSuyEA+iYrEe8lQcKg/WoJNRnx2HuFougsjo1uY8fNET6nzCKlivgvMZf8A76/+vXInVriNupOPUVFJrk/QRmncVjtPtgkzvbPPfNOje17sQR6Vwcmu3BziJVFQNrF0x4CCk22Fj0N7iy73BI+lMa703aVMzt9K89bULh+S2PwphuJGJO80h2R6B9p0/O3j6kjNOF9ZqPlCnHXkV5y0j/7R+maY0lwScLj60a2FY9Hk1GyP8QXH0pRqlqB8spB7ECvNw93uBxk/Wplub4cDAHpRYEj0RdShYktdOSe22pBd2+N0czEk4BIrz+3vLwOXkkKxr94j+Q96l/tW5Db9zAdh6VOoHfedC3GWbJ9TUyzW643JGOw3AE154msTqd20k/7RqZdckXBIjX6CnYZ6Et1bqf8AWIo7YXinnUbUgBppGGMYAFeeHxBhcFi2egVMVPa+JFhUL9heT3YYNAraHdS3dqV+VXIx3aoEurWCPKxwxryTluBXH/8ACQJKDm3jiAP8T81znjzXGXSFgtpNrTPhivZcUJX0Cx36/Erw/pc97bK8cjXFuYPPjUsIssCccc8Ajr3r0HQfGeiaN8OIptDvo7vWdY3edNCRutIgcbf9lj/9evnR/h9qK+Hk1I3Mi3bQmZYHiwjqF3YV88tt56Vj+BtVex1+FST5M58uRfXPQ/nRaLV4lW1PXrnSvDVxM80+hwSO7Fix7nuTzXmHxbihj8SRNbQxwwtbKFSNcAYyOlekLeWkg2ISp/2mC15x8VUI1S0fcGzCejbuM+tENwPVPD/knRLJ2t0Mf2ePB2KP4R+dZHxN1KysvCNwkdrau8zLEnTKE87uB1GK5nwLry3Fjb6Z5kyzxptxsBUqOhz+mKpfEW9l8ttNltJWHyyJMPug88dKSj72oWRgDTpdYX7VB5cc4geSUE4EhQZOPQkDp6/Wur+DevSQy3GkTysIdpmiwgJDcAj6VwNrf3lokiQTPGJFKtj0Iwa0fBt5DZaoXlV90i+WhA4BJHX0FXJe6x2voe8SazGowGdj34IqKTXUdRtjkB9d+R/KuS3MfvXsWP8AZbOfyqTfGF/1oY47Dr+dZ2RB0Cro98rvdfZ4Zgf3bPGcc9TkDr0rc8UGy0LQLFb7Uhb3xi/dxkhRdRhj+9z7AhR3OM4rzXWtQNrpc9woz5aEr83ftWyNB1j4kfDHQbu8uRHfaY0sKSMN3mQN9xm5yACpXjPUHFY1FGm1NuyNI3loWbfXcvIsWJFOGzuz261ej1KZo/MVAVx1VK8m8L3lzpOuPpc/yN5jQTRnorg4/mK72Oe5KGMXBC9worfUzdjoDqE7IGZsAdicGo/7VVjktgj0zWLGm5cyLJIc9c4qzCu0fJGq/wDAcn8zTuLQ1E1CaR/lRyT0JbipLq4uIVDTXECdtqtuP6VRjYlcStx055IqeOKz/utK30xTAY15JISqySyD0XinZmjTfJBgdcuc1ZjjusH7PEqDv8vShrKaRQ0twuQOnU0uZi06FN7ncM7ivrjgVH9pTf8AKXyfQ1cXT8A/8tPrVi2tVwY/3EajrubGafMw0MxpZc/LuH1NOD3GwyHzGQdcDitI20JG7YitkDGT+dI1kzMFZY4kPfeKakFlczhcOvQbfXilTUH+7hj6ZHFX47Ow3bpHkIXggHk04W9q0q7o/KgB+Zyece3PWjnYNKxQFzIPmwoz6U9btmG0Rb/wzU8zaNCQI4WlIYkMznn047VVeWNpMqsMSkcKBk01NhZF1HulU5t2jA7EEfpTfNnWU4Vg465HSqn2tFBAjJBPdjTZbzaNzRsF/wB6nzT7jcUXEaRJAM7mbpk5/SmyXBVymQGHXBrP/tCMjMVq+7+8TUDXUW7dMpdz0APSi77grGm04CEbyfQVXKzS/PnanqRTLYRqBNPG2wdtwGKZd3qyvthBSMdvWpvcNuhOk0cClY8Mx6lgDUASAsGkZmPpUaSLnOGFOe6IKtt6dPemFi1GLfaAu9j3HTFJcyJH8qqymoo9SaMFlLK3p2qKW9klmBdyR3yOlA90OE0TY2h89yTQ8i84Q5PcmoxcspIEi7R2206SbMYJMR9tlK4JBxgneQepGaerBlzlgAfSoIWXf8whwfbOKs28gJ27INo7jmgLEd2Ruyu8r9OlJbMOQW+X3HNPubhc4aGMD2PWoE8uQ4ERB7YNO4krliVflyozj0HNT2qRT27JJMYz245/KkhhVkAZH/76qO7hjgTzIhIGHRi3P50tykJJDIQEBKuD93OKeltMwx5iqfd+KbHcWV9FsmkkSVR8rAD/ACaqM8cblG3gjoemabStoJN9TQ+wSdJCMHoVORUb2bKDuU/jVPehX5ZmUdxuo8yTHyTvgf7VId2WJLZVALIhVhwQRUBtos/cWmh9xH7xm9R1FPDcD/SEHttP+FAyEeYej7voc0o3lTuQ7s8E+n0quIm5+fr7UpjkI/1+1QeMmhxEmTA4+9n0pu6PJyUA9zmqzKicPNu9fnpyvZgfdYn25/nSaC49riAMVJUH6VH50P8Azz3++2nb7csCIZc+9IrKT/q9o9TRYBC8bA4gAHu2Ki8jecqqj8c1M8iqD8wYegpBdW6gbYXp2C5B9iZieFJ+lKunk4/dg+9D6hk4WHv3NN+0z5GFVRQ4iuTppcPVuOPShtPtdwXcCfpTGmYrhgCf940xJiD/AKvP0osBY+wW4/jX/vmmvaW4/wCWkf0IxUDzk/8ALPHrk09Gjz1AJ9s0WEK1vEF4eI/SokgR3wFBAHzHkACrMW4udjnA77RTLiYkeXFskTOWLDG41Db6DRTnLN8q2xVVHHzD9aqsG9MVak34LbIwPYUzzNoAaPPuDiqVguVSjYPyt+VMKuP4VU+4qd5Qucgj2zVZ5+cKhzVWFqI7zKOCD9EqB5Lj+JSfrU3m3DcElfqaaPMbPzFvoKTGVHkZSWMZz61k64I5rYbFIdTnnvW+0DMOQxFRNarghkoQyN/H1zJ4aTTns0F7EnlxXat8yrjB49ccVymlxs12kgIUId2TXTtYROeYk/KnRaZDu6BfoKcUlsPmKM01ww/15/Amq0is5+fc59zmt37DbjpvP4VJHYqOAmfSixLZhwT3cGBCNtFzeahMu2V2ceh5roP7P3D5go/CpE06MDPB+go0Fc4x0l3fNED+FWLRpIznyFB9xXXLp0J/5ZilGmRn+DA9qQ7oxYtSuIgP3CDjhsGrNrqWo3dwsMUckrnoka8mtddJiPAUD3NSxaUsLiSOR42HRlOD+YqZXtoNON9Spc6ZqdzYzW8+mTRiRSCXIGPfmofD/jfWvDGkDRJtJF01tJugkLNtAznaQOGGT+FdFBe6pCu2PUJWGP4wH/8AQgatQ65q2NrfZZRn+O2T+gFefNYuS5ZwjJerX6M7Iywu6k18kzivA3h7XPEmuSav9n8wec0rl3VC8jHPGfc16ja+DfFLDP8AY0j+yyIc/kah0rxXq9iMW9vpcGeSVsl5rft/iH4nXbiWBfUpbID/ACrz8RUznn/cwgo+bf6HTCOXcvvyk35JHOalo+t6Z897pl3aqON7xkL+fSqS3F1jb5mR2C810OteJ9e1iFoL7UrpoX+9Dn5D9QMCs+wtYJZ0jmljiBPLys2z8dor08LPEKlzYpLm/u3a/HU4K0aTnaje3nYitWZWDNHGfUNjJ/CulstPkuLJrpUiijQfMXwMfTFa2k6D4WjkVrnxDpNxgfNG6vFz9SK6RNN8JzRbYRoTIDjCay6Z/A15GJ4lw9GSXJN/9u2/9Ksd1LKqtRXckvn/AJXOW03wzr+oR7rTT7uSMjIZYjg1cl8H+IEj3HRr0k+kXFdZaaZp6x7LS4uEH92210MP1Wr0Gk3yqfst94jA/wCmWoxSfzIrwKvGE4v3eVeqf6SZ3LJF1v8Af/wDzi58O+JY8JFpNzkjllgPH5iq8nhjWs/vbG9JPJP2Vj+tepra6zEw2at4l69JLaGUf+hVNnWWO2XULth6TaKW/wDQKx/1zxPRQf8A4F/kWsjpf3vwPG5NB1rd8mm3ajsWt2H9Ka2h62z77iCdAP8Apg38gK9kkFwGAeazxj+LTLqI/oarPBbs26S6tVJ7i8vIv0JrSPGde/vU18r/AKkvI6fST/A8el0jUFO2GxvXOephb/Cnf8Izq0ibprW5x1IEbHH6V69cx6ekYWTV1hByfk151PHf5gc1yWp+J7aG3mi0vU/ERnGVRzfho2PqcgHH4CvWwPEWKxr5adG/3/5nJiMspUVeU/xRw13ot9bxs/8AZ10sYHLNCwH5kVnvYzL87QhDjjJ6itrV9f1q6hMN/q19cr3V5SR+PNZHmzXAjT94Qg2jdyAM9BX1tH23KvaJX8jx5OF/cK0yTRJzGgz0JqA27sTLMqhR33Vo3CWkUZPmMXH5VSt7O4vnPkITGPvEnIFa+pKZAJiz+XDG7MemDxWpBY6fHb+dPcTxz7fuNb5Un65/pTDAtpGIljZj2PPWoZtznLsRznGO9Q4t9bDTSKV7LJLJsjGVz/dxU9rH+7+a33NxySQaFXaxbzNox0zk1Mk8q/dkb8+lNsETbVeH54YeOeevTpVIspGV444GRUj3kjwLHIrEdzUQmRIiFQZPqKaSC5CwYt7+1HlyDBJHzdKcJyrBBnJ61K7Q8HcuSPSgLjRaTGMsUHr0quIpuhUfnVxn/wBH8tJOvbOMVBAF5XzMtjrmlYSZVnQiTbtZR3xS27KoK+Xn3NWpI02fvWZmx0BGKghi3TgRxtk8cGmNMexjdTuQjjjBoQ+WoI4H+9Vl7XYSP3gyOCKqEvny89OgNNJCJ2vNybQ8qH/e61VaSY5VmZl7VMsI4EjBc9MCkmheFv3Dlh1yVpWGmU1ZQcMrA+o9avWV5CJj9qRpFI4JXOKgmeV1HmQr9TTmjkMQeFRjuOtJoq5blkhb7ioAejbahXdtJ82POf7uKZYT7j5MnT1PakuVkt2PzArng0rCbQ7cocNuAPrtqZbl9o5jPviq8FxuY71YfSpCY89ZP++RTsBlnzWJ33D/AEHFAgLHOW/4Ea0XXd0i/M4prW8p/hiHoKt3JRSFu+MDZnvzUggkTLGUAeyinG1m3FXLZ/2R2pwsExlvMf69KQ0QS7l5M+fbdVdXYswJZvTAJrRFqA/7mMZ+tSlZ41LbY1X1xQgM8IT/AAykjt0qJoSDuaUL7HNaRkRkO6Qk/wCzTWaAA7oZC3+9T1EUo/JCnc/zegWpIYBP8qYOOTk4qaS6by9qxpj35quGXG0rj6AUmBbFiq4JnhU+wJpzW8Sj95cxk/72Kri3mwsgdwp77qdwn35w/wDMUbgDqijIki+pcVBmV3CROjsTgBME1MGgZw0kRcf71LJbxzR7YWnjyMNtK4YenT2FTK9tBqxXncxr5SfP/fYdCfb2qnJksNoC+pFXxaSRgBpZX92xx+FJ9kTk7A31bmmoslmfuY9ZsD2GaRtp4DM314rRS1hK/McH2NI0Nun8S807DuZYikViVjXJPrTxDIThl/WrbSIuQuM1CzTnI8x/wFPQLtkYtxznA99xo8mID/WEfWkaKZxjk/rQlvKR90j68UtA1HIiE7QW+oNK8EYHcnPUtThFgjcw4/u81PF5IHELMfU0CZUMG7hdx+i0qaex+82w+9acazbiyx7OPSniFmIMpH1p6Cu7md9lERGSsh7+lO8t9wCxge1assVur/ufMdOxdQD+lKqr/wA8yf0oTTQ3czY7eRh8y5FTJZgDnP0NXBtAyYz/AN9U4CLH3Dk++aLIT3KnkqpwSv51IkS4zgGrKqG5WDn1xTSr+gX17UrDIioXHyinhW7KR9aA20dFPrUbGRz94AemaTsKwpVeSW/SrGnwJc3aW6tFHvP3pXCKPqx4FVgvHTkenWpYzMD8gYcdxSldrTccWk9T0jQfh5YXgU3nirRYif4YblZG/pXcWXw48F2VsZry+a5QL80slyqIPfj/ABrwRZph8zFj+FSi43cMgUdsDvXy2OyTMsVLTGuK7KKX5O561HHYakv4Kfq7nqWvRfCbTw0a3l7cSDjbaSM//jxGKt+GfAvhrxHaLd2lv4gtbZxlJZ3j2sPbjJrydLVnXeyHB9q1dI1rUNE/48tUuLUf3UmIH5VnX4fxsMPy4bFz5+8m2vuX/BLp5lQc/wB5SVvJHrMvwi0t23R6veqT3aNWP9K5bxJZaD4PkNrCsOuXyt863FswSMe5Dbc/hWTH8UvFEA2x3/mr6zRoxP6Zq5b/ABY8TXB2yWunXa+klvn+RrxqWV8RU52xNRVYdlLlv8+W52fW8Ba9Ncsu9rnH6hfPeXn2j7HZQAHiOGIKv6c16l4D8dTSRLZWPhvToUUhW8q6SEE/R+T+ZrAm+I8yjbdeGNBc98WxH9aZH8QBIf3fg/QPQfuD/jXZmWBxGOoKjUwe23v6fmrmeGxFOjNzVbffT/hz1rVdHfWoo57qzlBA4WDU2UD/AL5wCa5+50dNPzJ/Yvil1Xr9m1HzM/gGzXLf8LO123gWKHSNKtkH3VjjYAfhurL1P4geK76Iqb37MhHIt4gh/Mc187g+F84T5GoqHbmf6NnoVc2wtr3u/T/M7eD4naHaQ/Z47HUxsO3Ergtn3JJNVtR+K8vlMum6f5THgSXEuce+B/jXk6+fK+7I3kknf396veUzIDMyNx6V9VR4JyqMlKUHJ+bZ5FTOsS7pO3yLesahqerXT3uoXL3cp6FyMKPQDsKyJ2udwVVwcdFx0qzc7Qv8CKO2Dk1TadIxt80xgj+JK+vo0YUIKFONkuiPGnOU5c0ncpTKyy7pVb8qQ6i0a7Io0J9SOlVrqSaRyvmFhmr+maBc3CiS4/dR9sjrWuoipaWd5qkhCoSueWA4rpP7N/s2FVwFXHLBupqeGGKzRY4sMqgcA1naobu4l27owinIVWyKI3JbuQzzlifLHGeSTTNxXIRsHvkZpnlpGn7yF8896IdhXe0BI6ACncYBWaTJIHTtRPJCvEj9+dvFPleCP7lthx9apSkyNgqq/Spux2B7i3GfmlYe9M+1wLyIQSOm7tSG3iyGkIYfWkeKNztji5x1zRcdkNjuI3cn5QT7VOsSGQNuLHsc/wCNT2Nht+aRMnjp61cS2kKszLkD0I4oYjMbcp+UKM98io49xBztHrhQanvkVsf60+nAqq2FQoucHqdnSkNDlX5SCxx2+XmoUBV+Lgj1GKhEmAWJ3AHjjFMa4XJOCPTBpoZdE7bx+8J7U1dvmbjIAPQkdaWJN0YkDZFV5mg3Hrz2IoTFYsTfKdyzKR6cU1rzA8tiuO+KZGI1G4AduMU5riL+NV57badwS7kc7KCV3596n06Zo2x8ix9G/wAajZ7WRRwoPcY5pFeIDAC4470dBq5dkdPPM0KqRnjKZqWSVbxEB2Lk4OYsAflUAtR5SuWG1uhD1CZPJJUbiPrQrWBor3EbGUxIAjA4OOBTkhl2D/SIPzqe6kjnYMI387GMY6ioyEz88Tq3cFaTYixEtr/y1ZwuOSFqYJYKOGL56HPas2WS5I3vJsAz97HSqzTDcBJIZvoeKbQzcMliAfKuFTA7mq5kDHC3Ab6LWegDH5IMDuSKcjT7+GVV96LJCvc0jayEAkEqecs4AFRSW6Rv+8nhA9N2R+tQGGSZv9bJIfQc1Yg0y4z8tmPrIcU0ridhXe2K7dysB02L/wDWpCqMf3VmzjuDgfrVz7JMow00MZHO0CmpHEEbzJssOxNOwXMq5mkWTb5awgdutVnW4kGdrkdiFrZmmtWj+Xaj8dTnNUprlyo8sKPcipcWNMomObk5VQP7x6fhUsSYXEkw+iqP51LJvkPzzD6LTPLRWJVi4PSjlC5OrW6rzFGxx/FUUl42NqJGq/7Iwanhs7m4XNtbSMeM7VOBSjQ798lgi/70g4ppWJuZskjM+Vz+dOTHVmbHsRV0WdvbyYuZBx/cYGrwudJiTEFmHfuzsT+lOzC5jKiE/LHI+KsLp0soV9sSKe7EVJc3szf6tVjTvjNVmeVvvyM3oN3aloFieSzjgzvljJ9FxUW2EH5Is+7mmhB/CpJ7c81MkZY44Qj+81MY1Uk42lVHYAUfYRIxaSUD61YCxbeZQ30pPL3E7B+NFxW0KqWMCHO8H04q5EqRqNiKKabObYGLKg5+8w5pjQx4GbgZ9jS0DluXmZXHLxJkcAc4qtOoP3Zhke1V9vJ5f600KT6s3pQmPl0F3yZwrK30GKcolY4+X86XyXIJYBPfNROiRvtaYv7IaWjAsLCuMySgD0FPVrdclQSR0xVQOuflib8eanR2xuVPyOKAtqTGRmX5XZR7Uxo1f78zZ9xTftTgYZ1A7jNN+3Rj7yq34UgSJvJtNp2qxP8AtdKatrHIQQ0Y+gxUH20yHiL8hinrc8YaP8KB2LP2Mqp2bM46g0j2rE9XI9c1EJvlwhIY9OamDbRlpFPHTfRoFripbvsHzS4HXHNCSpG3JCnPdRmq0l5cfMiKSCcZzSpbXMxDyKAfUmlcSiyx54kJ/fAewHWoUUyvtRBuPcmrMUNvDzcws341DPc28ZxbkBe+RSuh8o/7Au35njLdxk05AIeI1jx7N0qq128p2omM8ZJqZLfcOSgPUZIzQ7FK5biEbZ3MuCc8mphNbwk+WXLDoQeBVBYZdjbZNoFIS+3/AFjH1zwKVkFmXZdQkzlo5T6dDzSLrEig/vmVjgcjFUmOEDedG3t3pjNGerfkKEkI0TqkuQPtDY/pUE+psCdrbvqvaqJeNUxj2HNRSFHf5FPPTmqQWLD6pKwPzHP0pIp5rg4jUv7npUEVuoY+ZwR1weauL5ccYVQRnox4pXHYu2kCwSK0mN/Xc3QVdl1CSVdoulYA84HSuea4ZmIYlueM1LBgP821f0pk2RuQ3Um/CyM2epKiroMLRmMFc+pXGKxLa7khx5fln0yav28xlQtLIsQA5YtxTVwaQ662xOuXDr2BqOWaNflSNQT07YNR3jstys3nJJGFIUEdT681UcGXc+1cdjQ0K5c8z5NvkszHHzk5qHb1LZUe4qNFkyQqn5f4geBVe4lYuQHlIGPwqeXUq+hNKoQ4EmVI9MZNSwxROpPlMcdwMVTD7mLHeCCACVzVhrpwmMocHjimrhZMsmRlVCkBB7EmiV7hjta3Az3PFUklfzGbcu7pz0x6VOs7MRuWNhnGc0ai0Rm6jujCsyiPcMrwRuHtVETXBUsrLt6ZIrXvYY2Ytll5xjNUHtzyBJuycEetFxsLZ2EPzKpYE9R1qlMwEnMYUegNXUiLfLyvOM1TuLdt5wcjPehIRatpR5YCg+9OnjiYsNhGehzRaqgZo3UZHRhnmnSKynCuwPqKEMqyQMv3C2PQmk3vu2sOlTiaRE++WGearvOu/pimJj1IwG2/pT0cqThcj2FMVlxkMOexpwkUn7q59qBliO4ZQyeWhDDlT6+v1qF2yf8AU7e+RUYlwc7D+dLJL8oxkmiwFi3njDgEkEdPatETNj70be5PNYWQ0gJYD1ycVdimiWNV64HXNSx3CLT93/LtI5Bwd54FXv7NMIDeTGuO6YakF9JBGyowGfQYqN9UuAnCrjHU1o7Gb5uhqx22moV3K7ZHzArtpjQWcb+ZHCPpxzWJ/aUhPPlr64HJqrJfyAkeYfbmlzJFJM6c3UkZHl26R5PpjHvVae9ucMGnUkerda5p76Rif3zknsKtWGm399/qyqL/AHpJAKHN2FyovT3IIzJcIMdgaqLdpgncG55yKtLotlGS11fvKwP3YVB/UmpUi061U7bQOc9ZW5/ShNj0Moy+ax2qTn+6tWEtbthuKhPdm/xq7Pq1wYhDCYoxnjYnNVlkml+aRiV7nPNFmF2S29pbKAbi8b6KP6mrUVxY2OTbRvJJ/ekRT+VUViTcSIySO7DNRmFgPlCem45OKrYmSNg63dFAu4op7AY4+lZ9zcLOvzu7e3NVxazsoIYEd+MUrRNGuZJ0X0APNO4rDSqnhVGM8ZOCKQr1VR09O1RNcBDtG1v0qKS7dvRQPShlRLDIM/vNwFRSNGp2jJYDvzUDSLuJLE1InmNgxqx+gqB3GtJM/AbA9MUzy3zkycf71XEtro/eXb65qaOz+bc6jHfIpbgmZ4DDBX5sccVMn2hujMtaUcMePlC47kcUMse9kXcT7HNOzC5n+W7EeYzNjjirAj8rB8s+3FWG8xGGTgY9ASaa0pwrNKz467h0p8oXGNLMpK9QOtN3M2CQx57dqbPPI5GxwVHVexqMzP0ycZ6ClyiuSNJEuFmDdetRmW3HKx59TilG5hlo8j3HNP8AKLgdR/Wiw7kYnRmzwAR0NOEm7IXJH5U9bQZ+YMGx0xxT2t4xkqpx3NFguRpEGYblxU4t4wcBF49aQW7BdysQKYbeQniT5qlh1HD5GG1cDvjtR8uBukIHb5aaYrgNtzg/WmBZM4ZNwP4ZpgmI7KpOCc47Cn7S6HgKcfep/nxxJhoSv0NMa+jwFEIx655pDGeWFACgjj0pUuJQoCsygd/WkeZXIAVh70+OBSdzOfbjOKAG7pJSFaRgD1z0qSO0h3Fmyak8koMrICfQjFHlzlc7U59TQGpIWjT5UWT6jtTPM28vuOBwe9M8ySMFSFI75NRiRc/u1496Qx8jyOp2yFR3BYUhSViFLAjHpUZRVGSTk+g4phLKeZCPYUWC5OEaNV+RTzwc1SuXbd8qtn2pSZHyI5WH1qSO1kXDsxYDvQFyKC3kkPzKRzzmr0EccDDKcnoTUT3SR/wj8aqvfyM5wBjtxRYLl27utnHloWH4VTNzJKctHu46ZqOMqz7pMnP6VJAx35QEJnuKdhNj7blgDF9KtsGI+8wAHpUDScn5Rk0qMp+85X2xzSGSII8EvIcf3QKZeTKsJWJUkyMbTxQ3X5Xz74qq3mPJjAxTET2k80uII2UlfvbvT8e1aHmtFHkiM8Z+9WRLG2+NdmAvPHU04KW6ggnnB7VVxF576XGWUqCcDGKFnYqEPJzxxxWedu0Jz7VNCqqBuz+dFxl9p4xtRg578VbgnsVYu0bHA45FYztLztkYL+BqFvNLFvOYn6UkFjaku7V2Yssg59B0FRC5tHlVMsO547Vjv50qgNIcVLEjxjIUNkZOetO4jWmNuBtJIyc4PYY9aoq0BkKiVPXI4z7VBNcShGQe3A6D61TLFF+ZgSeeBTQjXZkCEbkLDurVXYNhvLIZSfTmstZfmJbODUschWTCn86NAuzT8yTBHlDBx25qRZsycxgelRQNHIh3BBwMkDH5VNNAik+XIOSMfN0FAXYkisSSIx78cVSlt8ucpgdOa0VtDIpbzuQdo+as+aPy59vzMB3zUsaZXdBE4+ZgO4qdDG2dvb2qOQeYCQAG7gmqxDRNyBg+hpFJlmdh2BGPSnoF2ELJnPtUKb5G2qxIbsaBDNHllwy96QEsrqAchfwpgePH3V/GmfMScqcdxikEXH+rc/8AAaAauJ9rdh8vf0FAF1M2xM4PvVuW1hh+ZZdx7jjNSxSRKu5FYn3NVyk37EEGl3Eibi42561NHpqqx/cyS9jginvcOFBH3aeGnkX5dwH1qlFdRczCK3toT8tu270NWEljWMqu0exzmoR52795KMfXNAmWJDtXcf8AaWmokslk8lgF8lycckHOahlt4wd20kn+HPSm+e2ck4zzheKT7VFt6c9ev+NVZBcb5O7mPCqO+OaM3Kj5WXA9aZ9vAbG0YprXQlYttwenHFKyC7Jkuio2zKXJ5yBSyahIBtji2445FRIhYZO4f8CqdIY1HzTZGfTNFgepQmupiTl+9Q43joxraMNoQOAxPXcOlRyx2fVSV4xwMAUWC5lrbzsRtib8asW+myY3SMqfWntsVjiQ+xDmoZJJGJMbOT6ls8UrIaNCKzhTkhGweeP8asCbyxiNoQPdawWlmOCzsfoaPOlH8b49KQM1XvLpm2AAYOQccVA11cHIklJOO3X9aoGaTb8zkYPXvTlkcj5mZh7mkPoXftC/eEe713c1BNeSM+cd+w61GrfxbSD7UmVZhyfTpTuMcbmQgjP0xSKkjfxZNTKIeAOPrip1VVAAPPYg0XFYrJbyMevAHT1qzDCVH3cnpnoBTJJCr/ez+HWkkuMDkEE+poGW1jCDLAAjpinebg7c4+tZ4uGVeOlSwySSYCxk/TrSuw6WLJLZDZAI6c00sc5Mm7uMU5bfoZtwA46U1kRenI65PX6UJ6DFE0qYxjH1qRLmQdhj0xVaV7cEL82fQnk0pYqo4fFK7FsTPdSnHyHjr34/Gozd5BC5DZz0qIRvISGkbafQVZhsZMclEXHem2gWhUMm+VhIpAP3W61YtIbZmzIR7FwRVl4Y7dgCiuW6FufxxUUszZxtyBxnGKncaLGy3UHYqMBx97il3QFeVjX3zWfNOEBRvLLY5xVJ90hwqkDPWiw7mrvt+ViUu394twKaQWO3OW54ziqcKxpgZcv65qfzLeNGPmZk9Nvt60AOC8s03mNgfKEA6/1qBpgGP7wH2HamPNNN2AHck1DGc4wAxPtxTEWWmldBwvscUxVkZjuQn6ipokZss2CMVYEsaoV6H0FIZAkkcR3GHnt7U2e8yclAqY6U25lXbukZuoHSqF3JufjoPyp2AfNcq7DCBR6gdajDJuwBz9ahVWKg/lUyLt56A9D1Apkj1XnJFThGUD5to7jNPhhbb5g6Z692qYQMuGaItuIyKQMrqJS2FbJz3p4My53bGJOOnSp3jRCfMTYe5B61QnkjyPJc47kUWuNImM8nI8sE+xwakW4CgeZbHp1zUNk1vGTJIxLDoD3qVSLqVmeRVH8K5xgUNAN+0Q4/1bYz2NQmdcj74Gee9WriJWIjRlx/eqG5gCp8gDH1BoDqKk0JY5fA68ipVkUD/WrnsKqrDjO5cntTFjbq3TPFArlmQhlJVk9Mbsc1AzKGC4JIHJ9aZKqLKVwcUyWPbtAzk9RQO5IjYcDHJp0srBGwSOODRCkbI0jS4ZRxxmor/gKFYMMc545oQrEMd0xRlYKQfrmgnJAVgP8AGmrlQv8AQ0rhtu4KAfXPFO4hORIUepwiMwYv09P5VUkG3HrjFS2yspGQeentQCRcjIBOMZIwKl8xpF3KMjGDxjBqk0gjc/pzTfMkDKw+6eoFNMZNcpJGu7zcH+7uxVbzZWOCSeKlDK8eWGSe/WmFfmAwduOuO1JsBUKuoDOxPtQyMBkNn6ihY1HzAjBPQd6sBSO5NSBEgdV+VAfqamiupF/5Yg+tQurbydwxUieWMgL8+OcmgZLFqHlsQ0eB7VZXVIcfdx+VZ90qyLleoHIqAIuOn8qLD0Lo/ip7/wCrT8KKKpkl2wVSOQDwO1W4+RzRRVImW5Un4DY4pjdh2xRRT6mbIJuGbHFQP9yiimjTqQp1H1q2gGxTgd6KKSBD4idw5NNP+sLd93Wiiq6AyVWJjJJJPr+NNk+7+NFFQC2IJAN/TvUafe/GiipBbkb9KF6UUVXQHsPWmt1b60UVLAOmMcU9P4vpRRT6lvYV/v8A5U9GbJ5PSiijqT0JOw+hqqf9b+NFFLqREliAIyQCd3etyyAXbtGOT0ooqWavcnH+skHbdVK7AEa4GOnSiihEdCo4AIwAOP6VJAeEooq0X1Ltv/qlPf1ph5nfPP1ooqGKAL0H41UYnynPf1oooB7lGT74+opJSfMK5OM9KKKGAEnj8abbczHPPNFFD6lE95y65oH/AB6CiikhD4+Ikx/dqJSfPAycbhRRTW43sMv/AL5qofv47ZHFFFNdQFPATHvQCdoHaiigll6FmDR/Menr9a0tM+YxZ55PWiikx9SPUv8AWH6GsCQny+pooquomTL/AKkVZUARkgAHBoop9BCn7w/3aePvH60UUupY7J8zqabd/wCsjHaiip6klR/uMe9F0T8nJ6f0oopjY+y5iQnk4/rUd994DsMYoooW5K6jY/uD6VHH92QdsmiikNbjG/1ifWtDT/uH8aKKYdCncf65zUA4zjj/APXRRQyepag+6PpUjMwJwxH40UVJUiM/eP0pjE7DyaKKGNdBhJwOT1FTH7y0UU+oMScn1PU1Hk0UU47jjsf/2Q==">
            <a:extLst>
              <a:ext uri="{FF2B5EF4-FFF2-40B4-BE49-F238E27FC236}">
                <a16:creationId xmlns:a16="http://schemas.microsoft.com/office/drawing/2014/main" id="{907AE016-0DFC-4F91-B936-0F2823BA7C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3FF196B5-94ED-4A00-A684-7706F3C02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3" y="2599872"/>
            <a:ext cx="9144793" cy="3629478"/>
          </a:xfrm>
          <a:prstGeom prst="rect">
            <a:avLst/>
          </a:prstGeom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id="{8486A498-B311-44B3-BB8B-D302AEA624CC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s-CO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D0DD00DE-9797-4458-ABD5-30E11846F496}"/>
              </a:ext>
            </a:extLst>
          </p:cNvPr>
          <p:cNvSpPr/>
          <p:nvPr/>
        </p:nvSpPr>
        <p:spPr>
          <a:xfrm rot="12136452">
            <a:off x="5930555" y="3592560"/>
            <a:ext cx="26823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s-CO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609CF5F5-7E03-479A-80DD-AB7E367F3B68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s-CO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D034962-E8D7-4FC3-A8C5-C137B9023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77" y="0"/>
            <a:ext cx="12192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89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3AD3677-8B02-4175-A1D6-AD6AABAAB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767" y="663796"/>
            <a:ext cx="3886200" cy="218122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CE0E7CF-7952-499A-9B67-CF3F1C4C5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639" y="4118292"/>
            <a:ext cx="3857625" cy="20859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FBF537D-498E-42E2-B4E4-8F981921D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7254" y="663796"/>
            <a:ext cx="3933825" cy="25336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C638700-987B-4F48-AA3D-F06E7D5379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0292" y="3560962"/>
            <a:ext cx="3914775" cy="28670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0EE01ED-CC6B-408F-BA18-E3D991215C9E}"/>
              </a:ext>
            </a:extLst>
          </p:cNvPr>
          <p:cNvSpPr txBox="1"/>
          <p:nvPr/>
        </p:nvSpPr>
        <p:spPr>
          <a:xfrm>
            <a:off x="212095" y="182704"/>
            <a:ext cx="5546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Universidad de investigación y desarrollo Lab 01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6ECAE74-73AC-43DE-A660-9DC12E8818FF}"/>
              </a:ext>
            </a:extLst>
          </p:cNvPr>
          <p:cNvSpPr txBox="1"/>
          <p:nvPr/>
        </p:nvSpPr>
        <p:spPr>
          <a:xfrm>
            <a:off x="1085530" y="3322084"/>
            <a:ext cx="3921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Universidad de investigación y desarrollo Lab 02, Bucaramanga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DB1DA75-FB55-4033-BE0C-45A0829EC9EB}"/>
              </a:ext>
            </a:extLst>
          </p:cNvPr>
          <p:cNvSpPr txBox="1"/>
          <p:nvPr/>
        </p:nvSpPr>
        <p:spPr>
          <a:xfrm>
            <a:off x="7096215" y="182704"/>
            <a:ext cx="4475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Universidad de la Amazonía, Florencia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E58F96D-0B17-4953-B9BA-5AEF4C45B212}"/>
              </a:ext>
            </a:extLst>
          </p:cNvPr>
          <p:cNvSpPr txBox="1"/>
          <p:nvPr/>
        </p:nvSpPr>
        <p:spPr>
          <a:xfrm>
            <a:off x="10342881" y="516128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Universidad del Sinú, Cartagena</a:t>
            </a:r>
          </a:p>
        </p:txBody>
      </p:sp>
    </p:spTree>
    <p:extLst>
      <p:ext uri="{BB962C8B-B14F-4D97-AF65-F5344CB8AC3E}">
        <p14:creationId xmlns:p14="http://schemas.microsoft.com/office/powerpoint/2010/main" val="3632723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0CEC09F-B7D7-4A1F-8C43-BE1F8A22B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17" y="3860165"/>
            <a:ext cx="3895725" cy="29051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6EF804D-8771-4A55-88E9-A5762BAE5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942" y="2101850"/>
            <a:ext cx="3962400" cy="16383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9BEC370-86F0-4812-BBCE-B5E0B3C6B3C6}"/>
              </a:ext>
            </a:extLst>
          </p:cNvPr>
          <p:cNvSpPr txBox="1"/>
          <p:nvPr/>
        </p:nvSpPr>
        <p:spPr>
          <a:xfrm>
            <a:off x="1306351" y="118309"/>
            <a:ext cx="25282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Universidad del Valle</a:t>
            </a:r>
          </a:p>
          <a:p>
            <a:endParaRPr lang="es-CO" dirty="0"/>
          </a:p>
          <a:p>
            <a:r>
              <a:rPr lang="es-CO" dirty="0"/>
              <a:t>4 </a:t>
            </a:r>
            <a:r>
              <a:rPr lang="es-CO" dirty="0" err="1"/>
              <a:t>labs</a:t>
            </a:r>
            <a:r>
              <a:rPr lang="es-CO" dirty="0"/>
              <a:t> en Cali</a:t>
            </a:r>
          </a:p>
          <a:p>
            <a:r>
              <a:rPr lang="es-CO" dirty="0"/>
              <a:t>1 lab en Cartago</a:t>
            </a:r>
          </a:p>
          <a:p>
            <a:r>
              <a:rPr lang="es-CO" dirty="0"/>
              <a:t>1 lab en Palmira</a:t>
            </a:r>
          </a:p>
          <a:p>
            <a:r>
              <a:rPr lang="es-CO" dirty="0"/>
              <a:t>1 lab Zarzal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3B173A8-CCA0-4FCB-8756-67EC43159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9112" y="802640"/>
            <a:ext cx="3962400" cy="19812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CACAAAF-955A-4A1F-A2A5-F2C6C38B27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3424" y="2783840"/>
            <a:ext cx="3533775" cy="398145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39F3716-6806-441A-86DA-21D9D4796C66}"/>
              </a:ext>
            </a:extLst>
          </p:cNvPr>
          <p:cNvSpPr txBox="1"/>
          <p:nvPr/>
        </p:nvSpPr>
        <p:spPr>
          <a:xfrm>
            <a:off x="9347199" y="2794000"/>
            <a:ext cx="3037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Universidad Pedagógica y Tecnológica de Colombia:</a:t>
            </a:r>
          </a:p>
          <a:p>
            <a:endParaRPr lang="es-CO" dirty="0"/>
          </a:p>
          <a:p>
            <a:r>
              <a:rPr lang="es-CO" dirty="0"/>
              <a:t>2 </a:t>
            </a:r>
            <a:r>
              <a:rPr lang="es-CO" dirty="0" err="1"/>
              <a:t>labs</a:t>
            </a:r>
            <a:r>
              <a:rPr lang="es-CO" dirty="0"/>
              <a:t> Tunja</a:t>
            </a:r>
          </a:p>
          <a:p>
            <a:r>
              <a:rPr lang="es-CO" dirty="0"/>
              <a:t>2 </a:t>
            </a:r>
            <a:r>
              <a:rPr lang="es-CO" dirty="0" err="1"/>
              <a:t>labs</a:t>
            </a:r>
            <a:r>
              <a:rPr lang="es-CO" dirty="0"/>
              <a:t> Chiquinquira</a:t>
            </a:r>
          </a:p>
          <a:p>
            <a:r>
              <a:rPr lang="es-CO" dirty="0"/>
              <a:t>2 </a:t>
            </a:r>
            <a:r>
              <a:rPr lang="es-CO" dirty="0" err="1"/>
              <a:t>labs</a:t>
            </a:r>
            <a:r>
              <a:rPr lang="es-CO" dirty="0"/>
              <a:t> Duitama</a:t>
            </a:r>
          </a:p>
          <a:p>
            <a:r>
              <a:rPr lang="es-CO" dirty="0"/>
              <a:t>1 lab Sogamoso</a:t>
            </a:r>
          </a:p>
        </p:txBody>
      </p:sp>
    </p:spTree>
    <p:extLst>
      <p:ext uri="{BB962C8B-B14F-4D97-AF65-F5344CB8AC3E}">
        <p14:creationId xmlns:p14="http://schemas.microsoft.com/office/powerpoint/2010/main" val="2322767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10FEFD9-2710-47A8-B4B4-1CCE8A7118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59" y="113083"/>
            <a:ext cx="8842443" cy="663183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83A8478-55F5-4E05-9EEE-752437ED669B}"/>
              </a:ext>
            </a:extLst>
          </p:cNvPr>
          <p:cNvSpPr txBox="1"/>
          <p:nvPr/>
        </p:nvSpPr>
        <p:spPr>
          <a:xfrm>
            <a:off x="8968902" y="1332690"/>
            <a:ext cx="29819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dirty="0"/>
              <a:t>Colegio Alvernia</a:t>
            </a:r>
          </a:p>
          <a:p>
            <a:pPr algn="ctr"/>
            <a:endParaRPr lang="es-CO" dirty="0"/>
          </a:p>
          <a:p>
            <a:pPr algn="ctr"/>
            <a:r>
              <a:rPr lang="es-CO" dirty="0"/>
              <a:t>Laboratorio con Tabletas</a:t>
            </a:r>
          </a:p>
          <a:p>
            <a:pPr algn="ctr"/>
            <a:r>
              <a:rPr lang="es-CO" dirty="0"/>
              <a:t>Android</a:t>
            </a:r>
          </a:p>
        </p:txBody>
      </p:sp>
    </p:spTree>
    <p:extLst>
      <p:ext uri="{BB962C8B-B14F-4D97-AF65-F5344CB8AC3E}">
        <p14:creationId xmlns:p14="http://schemas.microsoft.com/office/powerpoint/2010/main" val="2526793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017D387-2A61-4783-A033-100D0221E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49" y="152400"/>
            <a:ext cx="8274996" cy="65532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ABA127F-AF22-42B0-B4F7-32A3322AD45C}"/>
              </a:ext>
            </a:extLst>
          </p:cNvPr>
          <p:cNvSpPr txBox="1"/>
          <p:nvPr/>
        </p:nvSpPr>
        <p:spPr>
          <a:xfrm>
            <a:off x="9144000" y="1157591"/>
            <a:ext cx="20473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dirty="0"/>
              <a:t>Colegio Alvernia</a:t>
            </a:r>
          </a:p>
          <a:p>
            <a:pPr algn="ctr"/>
            <a:endParaRPr lang="es-CO" dirty="0"/>
          </a:p>
          <a:p>
            <a:pPr algn="ctr"/>
            <a:r>
              <a:rPr lang="es-CO" dirty="0"/>
              <a:t>TENSE BUSTER</a:t>
            </a:r>
          </a:p>
        </p:txBody>
      </p:sp>
    </p:spTree>
    <p:extLst>
      <p:ext uri="{BB962C8B-B14F-4D97-AF65-F5344CB8AC3E}">
        <p14:creationId xmlns:p14="http://schemas.microsoft.com/office/powerpoint/2010/main" val="1073488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CFB90F-CA2E-47E0-A8E8-0B2F75C14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498" y="4904583"/>
            <a:ext cx="8534400" cy="1507067"/>
          </a:xfrm>
        </p:spPr>
        <p:txBody>
          <a:bodyPr/>
          <a:lstStyle/>
          <a:p>
            <a:r>
              <a:rPr lang="es-CO" dirty="0"/>
              <a:t>Escuela Militar de suboficiales TOLEMAIDA MELGAR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AC6C520E-0FB7-4BDA-8085-ED428C2BB0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13" y="1104060"/>
            <a:ext cx="4937125" cy="2778218"/>
          </a:xfrm>
        </p:spPr>
      </p:pic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B1A98E15-1A6C-4EE3-8FFB-EE2B3C096B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8663" y="1105496"/>
            <a:ext cx="6179970" cy="3476232"/>
          </a:xfr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67E0971-A075-46FF-9BDB-9819FF465434}"/>
              </a:ext>
            </a:extLst>
          </p:cNvPr>
          <p:cNvSpPr txBox="1"/>
          <p:nvPr/>
        </p:nvSpPr>
        <p:spPr>
          <a:xfrm>
            <a:off x="1089498" y="739302"/>
            <a:ext cx="2542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LABORATORIO ANTES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B6324A6-0536-4B63-A071-95177B892A68}"/>
              </a:ext>
            </a:extLst>
          </p:cNvPr>
          <p:cNvSpPr txBox="1"/>
          <p:nvPr/>
        </p:nvSpPr>
        <p:spPr>
          <a:xfrm>
            <a:off x="5981750" y="734728"/>
            <a:ext cx="2799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LABORATORIO DESPUES</a:t>
            </a:r>
          </a:p>
        </p:txBody>
      </p:sp>
    </p:spTree>
    <p:extLst>
      <p:ext uri="{BB962C8B-B14F-4D97-AF65-F5344CB8AC3E}">
        <p14:creationId xmlns:p14="http://schemas.microsoft.com/office/powerpoint/2010/main" val="2191916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CFB90F-CA2E-47E0-A8E8-0B2F75C14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313" y="4877949"/>
            <a:ext cx="8681730" cy="1507067"/>
          </a:xfrm>
        </p:spPr>
        <p:txBody>
          <a:bodyPr/>
          <a:lstStyle/>
          <a:p>
            <a:r>
              <a:rPr lang="es-CO" dirty="0"/>
              <a:t>Escuela NAVAL DE CADETES CARTAGENA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67E0971-A075-46FF-9BDB-9819FF465434}"/>
              </a:ext>
            </a:extLst>
          </p:cNvPr>
          <p:cNvSpPr txBox="1"/>
          <p:nvPr/>
        </p:nvSpPr>
        <p:spPr>
          <a:xfrm>
            <a:off x="1089498" y="739302"/>
            <a:ext cx="403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LABORATORIO DEL SEGUNDO PISO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B6324A6-0536-4B63-A071-95177B892A68}"/>
              </a:ext>
            </a:extLst>
          </p:cNvPr>
          <p:cNvSpPr txBox="1"/>
          <p:nvPr/>
        </p:nvSpPr>
        <p:spPr>
          <a:xfrm>
            <a:off x="5981750" y="734728"/>
            <a:ext cx="3709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LABORATORIO DEL TERCER PISO</a:t>
            </a:r>
          </a:p>
        </p:txBody>
      </p:sp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955ED48C-9E5F-45FE-9657-8BDCD51902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13" y="1104603"/>
            <a:ext cx="4937125" cy="2777132"/>
          </a:xfrm>
        </p:spPr>
      </p:pic>
      <p:pic>
        <p:nvPicPr>
          <p:cNvPr id="14" name="Marcador de contenido 13">
            <a:extLst>
              <a:ext uri="{FF2B5EF4-FFF2-40B4-BE49-F238E27FC236}">
                <a16:creationId xmlns:a16="http://schemas.microsoft.com/office/drawing/2014/main" id="{3A8483AE-B49F-425C-A504-E43290DC2D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8663" y="1105496"/>
            <a:ext cx="6179970" cy="3476232"/>
          </a:xfrm>
        </p:spPr>
      </p:pic>
    </p:spTree>
    <p:extLst>
      <p:ext uri="{BB962C8B-B14F-4D97-AF65-F5344CB8AC3E}">
        <p14:creationId xmlns:p14="http://schemas.microsoft.com/office/powerpoint/2010/main" val="3133543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CFB90F-CA2E-47E0-A8E8-0B2F75C14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92" y="5051536"/>
            <a:ext cx="9014265" cy="1507067"/>
          </a:xfrm>
        </p:spPr>
        <p:txBody>
          <a:bodyPr/>
          <a:lstStyle/>
          <a:p>
            <a:r>
              <a:rPr lang="es-CO" dirty="0"/>
              <a:t>FUERZA AEREA CATAM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67E0971-A075-46FF-9BDB-9819FF465434}"/>
              </a:ext>
            </a:extLst>
          </p:cNvPr>
          <p:cNvSpPr txBox="1"/>
          <p:nvPr/>
        </p:nvSpPr>
        <p:spPr>
          <a:xfrm>
            <a:off x="1089498" y="739302"/>
            <a:ext cx="403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LABORATORIO DEL SEGUNDO PISO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B6324A6-0536-4B63-A071-95177B892A68}"/>
              </a:ext>
            </a:extLst>
          </p:cNvPr>
          <p:cNvSpPr txBox="1"/>
          <p:nvPr/>
        </p:nvSpPr>
        <p:spPr>
          <a:xfrm>
            <a:off x="5981750" y="734728"/>
            <a:ext cx="404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GIMNASIO FUERZA AEREA MELGAR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924EFBF-7FA0-41B3-80E4-F6269D385F4F}"/>
              </a:ext>
            </a:extLst>
          </p:cNvPr>
          <p:cNvSpPr txBox="1"/>
          <p:nvPr/>
        </p:nvSpPr>
        <p:spPr>
          <a:xfrm>
            <a:off x="914400" y="66220"/>
            <a:ext cx="9951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FUERZA AEREA CATAM: USARON LOS MISMOS MUEBLES DEL LABORATORIO DONADO HACE UNOS AÑOS POR LA EMBAJADA AMERICANA</a:t>
            </a:r>
          </a:p>
        </p:txBody>
      </p:sp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618C40DA-89DC-4325-BD60-967573E8E5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992" y="685800"/>
            <a:ext cx="4839566" cy="3614738"/>
          </a:xfrm>
        </p:spPr>
      </p:pic>
      <p:pic>
        <p:nvPicPr>
          <p:cNvPr id="14" name="Marcador de contenido 13">
            <a:extLst>
              <a:ext uri="{FF2B5EF4-FFF2-40B4-BE49-F238E27FC236}">
                <a16:creationId xmlns:a16="http://schemas.microsoft.com/office/drawing/2014/main" id="{3B365ED1-03B2-4106-A110-A1DF789871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5854" y="685800"/>
            <a:ext cx="5580701" cy="4168302"/>
          </a:xfrm>
        </p:spPr>
      </p:pic>
    </p:spTree>
    <p:extLst>
      <p:ext uri="{BB962C8B-B14F-4D97-AF65-F5344CB8AC3E}">
        <p14:creationId xmlns:p14="http://schemas.microsoft.com/office/powerpoint/2010/main" val="16764400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CFB90F-CA2E-47E0-A8E8-0B2F75C14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OTRAS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67E0971-A075-46FF-9BDB-9819FF465434}"/>
              </a:ext>
            </a:extLst>
          </p:cNvPr>
          <p:cNvSpPr txBox="1"/>
          <p:nvPr/>
        </p:nvSpPr>
        <p:spPr>
          <a:xfrm>
            <a:off x="1089498" y="739302"/>
            <a:ext cx="403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LABORATORIO DEL SEGUNDO PISO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B6324A6-0536-4B63-A071-95177B892A68}"/>
              </a:ext>
            </a:extLst>
          </p:cNvPr>
          <p:cNvSpPr txBox="1"/>
          <p:nvPr/>
        </p:nvSpPr>
        <p:spPr>
          <a:xfrm>
            <a:off x="5981750" y="734728"/>
            <a:ext cx="404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GIMNASIO FUERZA AEREA MELGAR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74C49844-3C4B-4BCB-89D6-16193CDB5A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50" y="685800"/>
            <a:ext cx="4819650" cy="3614738"/>
          </a:xfrm>
        </p:spPr>
      </p:pic>
      <p:pic>
        <p:nvPicPr>
          <p:cNvPr id="13" name="Marcador de contenido 12">
            <a:extLst>
              <a:ext uri="{FF2B5EF4-FFF2-40B4-BE49-F238E27FC236}">
                <a16:creationId xmlns:a16="http://schemas.microsoft.com/office/drawing/2014/main" id="{021F9914-B584-4BD7-BF59-CED484F7BC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8663" y="1105496"/>
            <a:ext cx="4933950" cy="2775346"/>
          </a:xfr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D924EFBF-7FA0-41B3-80E4-F6269D385F4F}"/>
              </a:ext>
            </a:extLst>
          </p:cNvPr>
          <p:cNvSpPr txBox="1"/>
          <p:nvPr/>
        </p:nvSpPr>
        <p:spPr>
          <a:xfrm>
            <a:off x="875489" y="316468"/>
            <a:ext cx="3982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ESCUELA LOGISTICA DEL EJERCITO</a:t>
            </a:r>
          </a:p>
        </p:txBody>
      </p:sp>
    </p:spTree>
    <p:extLst>
      <p:ext uri="{BB962C8B-B14F-4D97-AF65-F5344CB8AC3E}">
        <p14:creationId xmlns:p14="http://schemas.microsoft.com/office/powerpoint/2010/main" val="3045104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217996-EF4A-4C0E-959A-271D8B8F8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5046625"/>
            <a:ext cx="8534400" cy="1507067"/>
          </a:xfrm>
        </p:spPr>
        <p:txBody>
          <a:bodyPr/>
          <a:lstStyle/>
          <a:p>
            <a:r>
              <a:rPr lang="es-CO" dirty="0"/>
              <a:t>OTRAS INSTALACIONES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AD02E1-32A7-4A98-A76B-74DE388717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1" y="259672"/>
            <a:ext cx="5051571" cy="5577710"/>
          </a:xfrm>
        </p:spPr>
        <p:txBody>
          <a:bodyPr>
            <a:normAutofit fontScale="85000" lnSpcReduction="10000"/>
          </a:bodyPr>
          <a:lstStyle/>
          <a:p>
            <a:r>
              <a:rPr lang="es-CO" dirty="0"/>
              <a:t>Escuela de infantería de marina Coveñas</a:t>
            </a:r>
          </a:p>
          <a:p>
            <a:r>
              <a:rPr lang="es-CO" dirty="0"/>
              <a:t>Escuela Naval de Cadetes Cartagena</a:t>
            </a:r>
          </a:p>
          <a:p>
            <a:r>
              <a:rPr lang="es-CO" dirty="0"/>
              <a:t>Escuela de Superficie, Base Naval.</a:t>
            </a:r>
          </a:p>
          <a:p>
            <a:r>
              <a:rPr lang="es-CO" dirty="0"/>
              <a:t>Todos los Liceos del Ejército del país</a:t>
            </a:r>
          </a:p>
          <a:p>
            <a:r>
              <a:rPr lang="es-CO" dirty="0"/>
              <a:t>Dos Gimnasios de la Fuerza Aérea</a:t>
            </a:r>
          </a:p>
          <a:p>
            <a:r>
              <a:rPr lang="es-CO" dirty="0"/>
              <a:t>Escuela de Suboficiales Ejército</a:t>
            </a:r>
          </a:p>
          <a:p>
            <a:r>
              <a:rPr lang="es-CO" dirty="0"/>
              <a:t>Fuerza aérea Colombiana CATAM</a:t>
            </a:r>
          </a:p>
          <a:p>
            <a:endParaRPr lang="es-CO" dirty="0"/>
          </a:p>
          <a:p>
            <a:r>
              <a:rPr lang="es-CO" dirty="0"/>
              <a:t>Fundación Universitaria Los Libertadores (2)</a:t>
            </a:r>
          </a:p>
          <a:p>
            <a:r>
              <a:rPr lang="es-CO" dirty="0"/>
              <a:t>Universidad del Valle (5 </a:t>
            </a:r>
            <a:r>
              <a:rPr lang="es-CO" dirty="0" err="1"/>
              <a:t>labs</a:t>
            </a:r>
            <a:r>
              <a:rPr lang="es-CO" dirty="0"/>
              <a:t>)</a:t>
            </a:r>
          </a:p>
          <a:p>
            <a:r>
              <a:rPr lang="es-CO" dirty="0"/>
              <a:t>Universidad de Antioquia </a:t>
            </a:r>
          </a:p>
          <a:p>
            <a:r>
              <a:rPr lang="es-CO" dirty="0"/>
              <a:t>Universidad de Cartagena (2 </a:t>
            </a:r>
            <a:r>
              <a:rPr lang="es-CO" dirty="0" err="1"/>
              <a:t>labs</a:t>
            </a:r>
            <a:r>
              <a:rPr lang="es-CO" dirty="0"/>
              <a:t>)</a:t>
            </a:r>
          </a:p>
          <a:p>
            <a:r>
              <a:rPr lang="es-CO" dirty="0"/>
              <a:t>Universidad de la Costa</a:t>
            </a:r>
          </a:p>
          <a:p>
            <a:r>
              <a:rPr lang="es-CO" dirty="0"/>
              <a:t>Universidad </a:t>
            </a:r>
            <a:r>
              <a:rPr lang="es-CO" dirty="0" err="1"/>
              <a:t>Surcolombiana</a:t>
            </a:r>
            <a:r>
              <a:rPr lang="es-CO" dirty="0"/>
              <a:t> – Neiva  (2 </a:t>
            </a:r>
            <a:r>
              <a:rPr lang="es-CO" dirty="0" err="1"/>
              <a:t>labs</a:t>
            </a:r>
            <a:r>
              <a:rPr lang="es-CO" dirty="0"/>
              <a:t>)</a:t>
            </a:r>
          </a:p>
          <a:p>
            <a:endParaRPr lang="es-CO" dirty="0"/>
          </a:p>
          <a:p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12C9AA0-624A-4125-AC54-F70FA8BF2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220" y="1054"/>
            <a:ext cx="5430998" cy="6132251"/>
          </a:xfrm>
        </p:spPr>
        <p:txBody>
          <a:bodyPr>
            <a:normAutofit fontScale="85000" lnSpcReduction="10000"/>
          </a:bodyPr>
          <a:lstStyle/>
          <a:p>
            <a:r>
              <a:rPr lang="es-CO" dirty="0"/>
              <a:t>ITM Medellín  (3 </a:t>
            </a:r>
            <a:r>
              <a:rPr lang="es-CO" dirty="0" err="1"/>
              <a:t>labs</a:t>
            </a:r>
            <a:r>
              <a:rPr lang="es-CO" dirty="0"/>
              <a:t>)</a:t>
            </a:r>
          </a:p>
          <a:p>
            <a:r>
              <a:rPr lang="es-CO" dirty="0"/>
              <a:t>Colegio Mayor de Antioquia</a:t>
            </a:r>
          </a:p>
          <a:p>
            <a:r>
              <a:rPr lang="es-CO" dirty="0"/>
              <a:t>Colombo Americano de Cartagena y Bogotá  (5 </a:t>
            </a:r>
            <a:r>
              <a:rPr lang="es-CO" dirty="0" err="1"/>
              <a:t>labs</a:t>
            </a:r>
            <a:r>
              <a:rPr lang="es-CO" dirty="0"/>
              <a:t>)</a:t>
            </a:r>
          </a:p>
          <a:p>
            <a:r>
              <a:rPr lang="es-CO" dirty="0"/>
              <a:t>Universidad San Buenaventura</a:t>
            </a:r>
          </a:p>
          <a:p>
            <a:r>
              <a:rPr lang="es-CO" dirty="0"/>
              <a:t>Universidad de Córdoba</a:t>
            </a:r>
          </a:p>
          <a:p>
            <a:r>
              <a:rPr lang="es-CO" dirty="0"/>
              <a:t>Universidad de Cundinamarca (4 </a:t>
            </a:r>
            <a:r>
              <a:rPr lang="es-CO" dirty="0" err="1"/>
              <a:t>labs</a:t>
            </a:r>
            <a:r>
              <a:rPr lang="es-CO" dirty="0"/>
              <a:t>)</a:t>
            </a:r>
          </a:p>
          <a:p>
            <a:r>
              <a:rPr lang="es-CO" dirty="0"/>
              <a:t>Universidad Santo Tomás – Tunja</a:t>
            </a:r>
          </a:p>
          <a:p>
            <a:r>
              <a:rPr lang="es-CO" dirty="0"/>
              <a:t>Universidad de la Amazonía  - Florencia</a:t>
            </a:r>
          </a:p>
          <a:p>
            <a:r>
              <a:rPr lang="es-CO" dirty="0"/>
              <a:t>Universidad Nacional Abierta y a Distancia</a:t>
            </a:r>
          </a:p>
          <a:p>
            <a:r>
              <a:rPr lang="es-CO" dirty="0"/>
              <a:t>Universidad Pedagógica y Tecnológica </a:t>
            </a:r>
          </a:p>
          <a:p>
            <a:r>
              <a:rPr lang="es-CO" dirty="0"/>
              <a:t>Universidad Nacional de Colombia</a:t>
            </a:r>
          </a:p>
          <a:p>
            <a:r>
              <a:rPr lang="es-CO" dirty="0"/>
              <a:t>Universidad Piloto – Girardot</a:t>
            </a:r>
          </a:p>
          <a:p>
            <a:r>
              <a:rPr lang="es-CO" dirty="0"/>
              <a:t>Universidad Mariana</a:t>
            </a:r>
          </a:p>
          <a:p>
            <a:r>
              <a:rPr lang="es-CO" dirty="0"/>
              <a:t>Universidad INCCA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82436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52451A2-15A4-4DAE-BD7F-48245CA5C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877" y="173199"/>
            <a:ext cx="2892348" cy="156982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80B6987-16C7-4881-AB83-E2A30F447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5117647"/>
            <a:ext cx="8534400" cy="1507067"/>
          </a:xfrm>
        </p:spPr>
        <p:txBody>
          <a:bodyPr/>
          <a:lstStyle/>
          <a:p>
            <a:r>
              <a:rPr lang="es-CO" dirty="0"/>
              <a:t>COMPONENTES DE STUDYROOM® CONTROL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1BAF3E-727C-432B-83D2-B92210172F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2" y="1948873"/>
            <a:ext cx="4829898" cy="3406747"/>
          </a:xfrm>
        </p:spPr>
        <p:txBody>
          <a:bodyPr>
            <a:normAutofit fontScale="77500" lnSpcReduction="20000"/>
          </a:bodyPr>
          <a:lstStyle/>
          <a:p>
            <a:r>
              <a:rPr lang="es-CO" sz="2900" b="1" dirty="0">
                <a:solidFill>
                  <a:schemeClr val="tx1">
                    <a:lumMod val="95000"/>
                  </a:schemeClr>
                </a:solidFill>
              </a:rPr>
              <a:t>STUDYROOM ® CONTROL: </a:t>
            </a:r>
            <a:r>
              <a:rPr lang="es-CO" sz="2900" dirty="0">
                <a:solidFill>
                  <a:schemeClr val="tx1">
                    <a:lumMod val="95000"/>
                  </a:schemeClr>
                </a:solidFill>
              </a:rPr>
              <a:t>módulo de acompañamiento y control para seguimiento y apoyo al estudiante en tiempo real. </a:t>
            </a:r>
          </a:p>
          <a:p>
            <a:r>
              <a:rPr lang="es-CO" sz="2900" dirty="0">
                <a:solidFill>
                  <a:schemeClr val="tx1">
                    <a:lumMod val="95000"/>
                  </a:schemeClr>
                </a:solidFill>
              </a:rPr>
              <a:t>Puede usarlo solo sin adicionar ningún software o con la adición de módulos pedagógicos de las áreas que desee enseñar</a:t>
            </a:r>
          </a:p>
          <a:p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CE55494-F823-4D28-B765-ABD6519DF0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59054" y="173199"/>
            <a:ext cx="4934479" cy="5033390"/>
          </a:xfrm>
        </p:spPr>
        <p:txBody>
          <a:bodyPr>
            <a:noAutofit/>
          </a:bodyPr>
          <a:lstStyle/>
          <a:p>
            <a:r>
              <a:rPr lang="es-CO" sz="1600" dirty="0">
                <a:solidFill>
                  <a:schemeClr val="tx1"/>
                </a:solidFill>
              </a:rPr>
              <a:t>Incorpore con facilidad al </a:t>
            </a:r>
            <a:r>
              <a:rPr lang="es-CO" sz="1600" b="1" dirty="0">
                <a:solidFill>
                  <a:schemeClr val="tx1"/>
                </a:solidFill>
              </a:rPr>
              <a:t>STUDYROOM® CONTROL</a:t>
            </a:r>
            <a:r>
              <a:rPr lang="es-CO" sz="1600" dirty="0">
                <a:solidFill>
                  <a:schemeClr val="tx1"/>
                </a:solidFill>
              </a:rPr>
              <a:t>, módulos pedagógicos para enseñanza de ingles convirtiéndolo en un completo laboratorio de idiomas</a:t>
            </a:r>
          </a:p>
          <a:p>
            <a:r>
              <a:rPr lang="es-CO" sz="1600" dirty="0">
                <a:solidFill>
                  <a:schemeClr val="tx1"/>
                </a:solidFill>
              </a:rPr>
              <a:t>Incorpore módulos pedagógicos para enseñanza de ciencias convirtiéndolo laboratorio de ciencias</a:t>
            </a:r>
          </a:p>
          <a:p>
            <a:pPr lvl="1"/>
            <a:r>
              <a:rPr lang="es-CO" sz="1600" dirty="0">
                <a:solidFill>
                  <a:schemeClr val="tx1"/>
                </a:solidFill>
              </a:rPr>
              <a:t>Laboratorio virtual de física</a:t>
            </a:r>
          </a:p>
          <a:p>
            <a:pPr lvl="1"/>
            <a:r>
              <a:rPr lang="es-CO" sz="1600" dirty="0">
                <a:solidFill>
                  <a:schemeClr val="tx1"/>
                </a:solidFill>
              </a:rPr>
              <a:t>Laboratorio virtual de química</a:t>
            </a:r>
          </a:p>
          <a:p>
            <a:pPr lvl="1"/>
            <a:r>
              <a:rPr lang="es-CO" sz="1600" dirty="0">
                <a:solidFill>
                  <a:schemeClr val="tx1"/>
                </a:solidFill>
              </a:rPr>
              <a:t>Laboratorio virtual de biología</a:t>
            </a:r>
          </a:p>
          <a:p>
            <a:pPr lvl="1"/>
            <a:r>
              <a:rPr lang="es-CO" sz="1600" dirty="0">
                <a:solidFill>
                  <a:schemeClr val="tx1"/>
                </a:solidFill>
              </a:rPr>
              <a:t>Laboratorio virtual de informática</a:t>
            </a:r>
          </a:p>
          <a:p>
            <a:pPr lvl="1"/>
            <a:r>
              <a:rPr lang="es-CO" sz="1600" dirty="0">
                <a:solidFill>
                  <a:schemeClr val="tx1"/>
                </a:solidFill>
              </a:rPr>
              <a:t>Laboratorio virtual de tecnologías</a:t>
            </a:r>
          </a:p>
          <a:p>
            <a:pPr lvl="1"/>
            <a:r>
              <a:rPr lang="es-CO" sz="1600" dirty="0">
                <a:solidFill>
                  <a:schemeClr val="tx1"/>
                </a:solidFill>
              </a:rPr>
              <a:t>Laboratorio virtual de matemáticas</a:t>
            </a:r>
          </a:p>
          <a:p>
            <a:pPr lvl="1"/>
            <a:endParaRPr lang="es-CO" sz="1600" dirty="0">
              <a:solidFill>
                <a:schemeClr val="tx1"/>
              </a:solidFill>
            </a:endParaRPr>
          </a:p>
          <a:p>
            <a:r>
              <a:rPr lang="es-CO" sz="1600" dirty="0">
                <a:solidFill>
                  <a:schemeClr val="tx1"/>
                </a:solidFill>
              </a:rPr>
              <a:t>AUDIFONOS CON MICRÓFONO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65027CB-F925-4BCE-A75B-B7BE5F50B0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4006" y="4786865"/>
            <a:ext cx="2080402" cy="154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15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F45FBF2-7D66-42AD-9DF3-D6B32C25A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2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5934D3D-FC4A-4233-9D2A-A3F1B55CFD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04044DE-2387-41C2-857F-132B16793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35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AE9881F-A2B2-4E0A-8DD5-82EA888F6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33" y="136187"/>
            <a:ext cx="11565134" cy="473737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E3BE8B8-1CAD-4990-A002-1581509584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686" y="4912467"/>
            <a:ext cx="4123688" cy="161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18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11F35AE-7F5A-42E1-B3B2-146E628EE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31826AF-1DA1-4079-9F32-18530365A40D}"/>
              </a:ext>
            </a:extLst>
          </p:cNvPr>
          <p:cNvSpPr txBox="1"/>
          <p:nvPr/>
        </p:nvSpPr>
        <p:spPr>
          <a:xfrm>
            <a:off x="665641" y="3949438"/>
            <a:ext cx="9552558" cy="14434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cap="all">
                <a:ln w="3175" cmpd="sng">
                  <a:noFill/>
                </a:ln>
                <a:latin typeface="+mj-lt"/>
                <a:ea typeface="+mj-ea"/>
                <a:cs typeface="+mj-cs"/>
              </a:rPr>
              <a:t>HERRAMIENTAS DE STUDYROOM® CONTROL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006564D-E423-4291-B12C-995A9A5BD7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3"/>
          <a:stretch/>
        </p:blipFill>
        <p:spPr>
          <a:xfrm>
            <a:off x="684211" y="804672"/>
            <a:ext cx="7543799" cy="2917756"/>
          </a:xfrm>
          <a:custGeom>
            <a:avLst/>
            <a:gdLst/>
            <a:ahLst/>
            <a:cxnLst/>
            <a:rect l="l" t="t" r="r" b="b"/>
            <a:pathLst>
              <a:path w="7543799" h="2917756">
                <a:moveTo>
                  <a:pt x="325906" y="0"/>
                </a:moveTo>
                <a:lnTo>
                  <a:pt x="7543799" y="0"/>
                </a:lnTo>
                <a:lnTo>
                  <a:pt x="7543799" y="2601638"/>
                </a:lnTo>
                <a:lnTo>
                  <a:pt x="7227681" y="2917756"/>
                </a:lnTo>
                <a:lnTo>
                  <a:pt x="0" y="2917756"/>
                </a:lnTo>
                <a:lnTo>
                  <a:pt x="0" y="325906"/>
                </a:lnTo>
                <a:close/>
              </a:path>
            </a:pathLst>
          </a:custGeom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4D0269D-39E2-42E4-AD56-F65D629C9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C4175A4-E4D7-4D1A-93E8-FD679229F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45E9403-561B-4CEC-B6F7-9BD476FB4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FE00C17-2C9E-48CF-9BC3-61B34FD13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A37D796-28F7-4A9C-AD5B-7D8CCE81E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2E25AE7-6B25-4C75-85E5-733E8A4CE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5855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31826AF-1DA1-4079-9F32-18530365A40D}"/>
              </a:ext>
            </a:extLst>
          </p:cNvPr>
          <p:cNvSpPr txBox="1"/>
          <p:nvPr/>
        </p:nvSpPr>
        <p:spPr>
          <a:xfrm>
            <a:off x="1237205" y="571628"/>
            <a:ext cx="9717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/>
              <a:t>HERRAMIENTAS DE STUDYROOM® CONTROL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006564D-E423-4291-B12C-995A9A5BD7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686" y="4912467"/>
            <a:ext cx="4123688" cy="161854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713EC4A-523B-43FD-AC3F-193BAB489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57" y="1374808"/>
            <a:ext cx="11570086" cy="319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17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31826AF-1DA1-4079-9F32-18530365A40D}"/>
              </a:ext>
            </a:extLst>
          </p:cNvPr>
          <p:cNvSpPr txBox="1"/>
          <p:nvPr/>
        </p:nvSpPr>
        <p:spPr>
          <a:xfrm>
            <a:off x="1237205" y="571628"/>
            <a:ext cx="9717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/>
              <a:t>HERRAMIENTAS DE STUDYROOM® CONTROL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006564D-E423-4291-B12C-995A9A5BD7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686" y="4912467"/>
            <a:ext cx="4123688" cy="161854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284E29C-0E99-4D59-B91C-31C4175BC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376" y="1612232"/>
            <a:ext cx="11594725" cy="268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22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31826AF-1DA1-4079-9F32-18530365A40D}"/>
              </a:ext>
            </a:extLst>
          </p:cNvPr>
          <p:cNvSpPr txBox="1"/>
          <p:nvPr/>
        </p:nvSpPr>
        <p:spPr>
          <a:xfrm>
            <a:off x="1237205" y="571628"/>
            <a:ext cx="9717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/>
              <a:t>HERRAMIENTAS DE STUDYROOM® CONTROL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006564D-E423-4291-B12C-995A9A5BD7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686" y="4912467"/>
            <a:ext cx="4123688" cy="16185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B705767-DA87-44D1-99C0-9C8E57D1A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77" y="1696453"/>
            <a:ext cx="11454846" cy="256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57117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572</Words>
  <Application>Microsoft Office PowerPoint</Application>
  <PresentationFormat>Panorámica</PresentationFormat>
  <Paragraphs>112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3" baseType="lpstr">
      <vt:lpstr>Arial</vt:lpstr>
      <vt:lpstr>Century Gothic</vt:lpstr>
      <vt:lpstr>Times New Roman</vt:lpstr>
      <vt:lpstr>Wingdings 3</vt:lpstr>
      <vt:lpstr>Sector</vt:lpstr>
      <vt:lpstr>AULAS VIRTUALES</vt:lpstr>
      <vt:lpstr>Presentación de PowerPoint</vt:lpstr>
      <vt:lpstr>COMPONENTES DE STUDYROOM® CONTROL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LICENCIAMIENTO</vt:lpstr>
      <vt:lpstr>ALGUNAS INSTALACIONES DE LABORATORIOS DE IDIOMAS Y AULAS VIRTUALES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Escuela Militar de suboficiales TOLEMAIDA MELGAR</vt:lpstr>
      <vt:lpstr>Escuela NAVAL DE CADETES CARTAGENA</vt:lpstr>
      <vt:lpstr>FUERZA AEREA CATAM</vt:lpstr>
      <vt:lpstr>OTRAS</vt:lpstr>
      <vt:lpstr>OTRAS INSTALACIONES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AULAS VIRTUALES</dc:title>
  <dc:creator>Ricardo Ospina</dc:creator>
  <cp:lastModifiedBy>Ricardo Ospina</cp:lastModifiedBy>
  <cp:revision>2</cp:revision>
  <dcterms:created xsi:type="dcterms:W3CDTF">2021-01-05T22:23:12Z</dcterms:created>
  <dcterms:modified xsi:type="dcterms:W3CDTF">2021-01-06T21:37:08Z</dcterms:modified>
</cp:coreProperties>
</file>